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Coco Gothic Bold" charset="1" panose="00000000000000000000"/>
      <p:regular r:id="rId16"/>
    </p:embeddedFont>
    <p:embeddedFont>
      <p:font typeface="TAN Headline" charset="1" panose="00000000000000000000"/>
      <p:regular r:id="rId17"/>
    </p:embeddedFont>
    <p:embeddedFont>
      <p:font typeface="Coco Gothic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3.jpeg" Type="http://schemas.openxmlformats.org/officeDocument/2006/relationships/image"/><Relationship Id="rId7" Target="../media/VAG3IvRerko.mp4" Type="http://schemas.openxmlformats.org/officeDocument/2006/relationships/video"/><Relationship Id="rId8" Target="../media/VAG3IvRerko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46.png" Type="http://schemas.openxmlformats.org/officeDocument/2006/relationships/image"/><Relationship Id="rId9" Target="../media/image4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16366" y="5042801"/>
            <a:ext cx="4127261" cy="5717869"/>
          </a:xfrm>
          <a:custGeom>
            <a:avLst/>
            <a:gdLst/>
            <a:ahLst/>
            <a:cxnLst/>
            <a:rect r="r" b="b" t="t" l="l"/>
            <a:pathLst>
              <a:path h="5717869" w="4127261">
                <a:moveTo>
                  <a:pt x="0" y="0"/>
                </a:moveTo>
                <a:lnTo>
                  <a:pt x="4127262" y="0"/>
                </a:lnTo>
                <a:lnTo>
                  <a:pt x="4127262" y="5717869"/>
                </a:lnTo>
                <a:lnTo>
                  <a:pt x="0" y="571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573289"/>
            <a:ext cx="4364916" cy="6187381"/>
          </a:xfrm>
          <a:custGeom>
            <a:avLst/>
            <a:gdLst/>
            <a:ahLst/>
            <a:cxnLst/>
            <a:rect r="r" b="b" t="t" l="l"/>
            <a:pathLst>
              <a:path h="6187381" w="4364916">
                <a:moveTo>
                  <a:pt x="0" y="0"/>
                </a:moveTo>
                <a:lnTo>
                  <a:pt x="4364916" y="0"/>
                </a:lnTo>
                <a:lnTo>
                  <a:pt x="4364916" y="6187381"/>
                </a:lnTo>
                <a:lnTo>
                  <a:pt x="0" y="6187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342113" y="674534"/>
            <a:ext cx="903923" cy="1048702"/>
            <a:chOff x="0" y="0"/>
            <a:chExt cx="1205230" cy="139827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19380"/>
              <a:ext cx="836930" cy="845820"/>
              <a:chOff x="0" y="0"/>
              <a:chExt cx="836930" cy="84582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45720" y="48260"/>
                <a:ext cx="746760" cy="748030"/>
              </a:xfrm>
              <a:custGeom>
                <a:avLst/>
                <a:gdLst/>
                <a:ahLst/>
                <a:cxnLst/>
                <a:rect r="r" b="b" t="t" l="l"/>
                <a:pathLst>
                  <a:path h="748030" w="746760">
                    <a:moveTo>
                      <a:pt x="541020" y="712470"/>
                    </a:moveTo>
                    <a:cubicBezTo>
                      <a:pt x="17780" y="205740"/>
                      <a:pt x="15240" y="201930"/>
                      <a:pt x="10160" y="186690"/>
                    </a:cubicBezTo>
                    <a:cubicBezTo>
                      <a:pt x="3810" y="163830"/>
                      <a:pt x="0" y="124460"/>
                      <a:pt x="8890" y="99060"/>
                    </a:cubicBezTo>
                    <a:cubicBezTo>
                      <a:pt x="16510" y="72390"/>
                      <a:pt x="38100" y="44450"/>
                      <a:pt x="59690" y="27940"/>
                    </a:cubicBezTo>
                    <a:cubicBezTo>
                      <a:pt x="82550" y="11430"/>
                      <a:pt x="116840" y="1270"/>
                      <a:pt x="143510" y="2540"/>
                    </a:cubicBezTo>
                    <a:cubicBezTo>
                      <a:pt x="171450" y="3810"/>
                      <a:pt x="207010" y="20320"/>
                      <a:pt x="226060" y="33020"/>
                    </a:cubicBezTo>
                    <a:cubicBezTo>
                      <a:pt x="240030" y="43180"/>
                      <a:pt x="247650" y="52070"/>
                      <a:pt x="255270" y="66040"/>
                    </a:cubicBezTo>
                    <a:cubicBezTo>
                      <a:pt x="266700" y="87630"/>
                      <a:pt x="275590" y="128270"/>
                      <a:pt x="275590" y="151130"/>
                    </a:cubicBezTo>
                    <a:cubicBezTo>
                      <a:pt x="275590" y="168910"/>
                      <a:pt x="273050" y="180340"/>
                      <a:pt x="265430" y="194310"/>
                    </a:cubicBezTo>
                    <a:cubicBezTo>
                      <a:pt x="254000" y="215900"/>
                      <a:pt x="229870" y="246380"/>
                      <a:pt x="205740" y="259080"/>
                    </a:cubicBezTo>
                    <a:cubicBezTo>
                      <a:pt x="181610" y="273050"/>
                      <a:pt x="143510" y="276860"/>
                      <a:pt x="120650" y="275590"/>
                    </a:cubicBezTo>
                    <a:cubicBezTo>
                      <a:pt x="102870" y="274320"/>
                      <a:pt x="91440" y="270510"/>
                      <a:pt x="77470" y="261620"/>
                    </a:cubicBezTo>
                    <a:cubicBezTo>
                      <a:pt x="57150" y="250190"/>
                      <a:pt x="27940" y="224790"/>
                      <a:pt x="16510" y="199390"/>
                    </a:cubicBezTo>
                    <a:cubicBezTo>
                      <a:pt x="3810" y="175260"/>
                      <a:pt x="0" y="139700"/>
                      <a:pt x="5080" y="113030"/>
                    </a:cubicBezTo>
                    <a:cubicBezTo>
                      <a:pt x="10160" y="86360"/>
                      <a:pt x="27940" y="55880"/>
                      <a:pt x="48260" y="36830"/>
                    </a:cubicBezTo>
                    <a:cubicBezTo>
                      <a:pt x="69850" y="19050"/>
                      <a:pt x="105410" y="6350"/>
                      <a:pt x="129540" y="2540"/>
                    </a:cubicBezTo>
                    <a:cubicBezTo>
                      <a:pt x="146050" y="0"/>
                      <a:pt x="157480" y="1270"/>
                      <a:pt x="173990" y="6350"/>
                    </a:cubicBezTo>
                    <a:cubicBezTo>
                      <a:pt x="195580" y="13970"/>
                      <a:pt x="214630" y="27940"/>
                      <a:pt x="246380" y="54610"/>
                    </a:cubicBezTo>
                    <a:cubicBezTo>
                      <a:pt x="337820" y="129540"/>
                      <a:pt x="645160" y="457200"/>
                      <a:pt x="708660" y="537210"/>
                    </a:cubicBezTo>
                    <a:cubicBezTo>
                      <a:pt x="726440" y="560070"/>
                      <a:pt x="734060" y="566420"/>
                      <a:pt x="739140" y="585470"/>
                    </a:cubicBezTo>
                    <a:cubicBezTo>
                      <a:pt x="745490" y="609600"/>
                      <a:pt x="746760" y="646430"/>
                      <a:pt x="736600" y="671830"/>
                    </a:cubicBezTo>
                    <a:cubicBezTo>
                      <a:pt x="726440" y="695960"/>
                      <a:pt x="698500" y="722630"/>
                      <a:pt x="676910" y="734060"/>
                    </a:cubicBezTo>
                    <a:cubicBezTo>
                      <a:pt x="659130" y="744220"/>
                      <a:pt x="641350" y="748030"/>
                      <a:pt x="621030" y="746760"/>
                    </a:cubicBezTo>
                    <a:cubicBezTo>
                      <a:pt x="595630" y="744220"/>
                      <a:pt x="541020" y="712470"/>
                      <a:pt x="541020" y="71247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810260" y="0"/>
              <a:ext cx="394970" cy="820420"/>
              <a:chOff x="0" y="0"/>
              <a:chExt cx="394970" cy="8204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48260" y="49530"/>
                <a:ext cx="311150" cy="722630"/>
              </a:xfrm>
              <a:custGeom>
                <a:avLst/>
                <a:gdLst/>
                <a:ahLst/>
                <a:cxnLst/>
                <a:rect r="r" b="b" t="t" l="l"/>
                <a:pathLst>
                  <a:path h="722630" w="311150">
                    <a:moveTo>
                      <a:pt x="66040" y="626110"/>
                    </a:moveTo>
                    <a:cubicBezTo>
                      <a:pt x="2540" y="208280"/>
                      <a:pt x="11430" y="87630"/>
                      <a:pt x="33020" y="48260"/>
                    </a:cubicBezTo>
                    <a:cubicBezTo>
                      <a:pt x="40640" y="31750"/>
                      <a:pt x="49530" y="27940"/>
                      <a:pt x="63500" y="20320"/>
                    </a:cubicBezTo>
                    <a:cubicBezTo>
                      <a:pt x="83820" y="10160"/>
                      <a:pt x="118110" y="0"/>
                      <a:pt x="143510" y="2540"/>
                    </a:cubicBezTo>
                    <a:cubicBezTo>
                      <a:pt x="168910" y="5080"/>
                      <a:pt x="199390" y="19050"/>
                      <a:pt x="218440" y="36830"/>
                    </a:cubicBezTo>
                    <a:cubicBezTo>
                      <a:pt x="237490" y="53340"/>
                      <a:pt x="252730" y="82550"/>
                      <a:pt x="257810" y="107950"/>
                    </a:cubicBezTo>
                    <a:cubicBezTo>
                      <a:pt x="261620" y="133350"/>
                      <a:pt x="256540" y="166370"/>
                      <a:pt x="245110" y="189230"/>
                    </a:cubicBezTo>
                    <a:cubicBezTo>
                      <a:pt x="232410" y="212090"/>
                      <a:pt x="204470" y="234950"/>
                      <a:pt x="185420" y="246380"/>
                    </a:cubicBezTo>
                    <a:cubicBezTo>
                      <a:pt x="172720" y="254000"/>
                      <a:pt x="161290" y="256540"/>
                      <a:pt x="146050" y="257810"/>
                    </a:cubicBezTo>
                    <a:cubicBezTo>
                      <a:pt x="124460" y="257810"/>
                      <a:pt x="85090" y="250190"/>
                      <a:pt x="66040" y="240030"/>
                    </a:cubicBezTo>
                    <a:cubicBezTo>
                      <a:pt x="52070" y="233680"/>
                      <a:pt x="43180" y="226060"/>
                      <a:pt x="34290" y="214630"/>
                    </a:cubicBezTo>
                    <a:cubicBezTo>
                      <a:pt x="20320" y="196850"/>
                      <a:pt x="6350" y="160020"/>
                      <a:pt x="2540" y="138430"/>
                    </a:cubicBezTo>
                    <a:cubicBezTo>
                      <a:pt x="0" y="123190"/>
                      <a:pt x="1270" y="111760"/>
                      <a:pt x="7620" y="96520"/>
                    </a:cubicBezTo>
                    <a:cubicBezTo>
                      <a:pt x="13970" y="76200"/>
                      <a:pt x="31750" y="44450"/>
                      <a:pt x="52070" y="29210"/>
                    </a:cubicBezTo>
                    <a:cubicBezTo>
                      <a:pt x="72390" y="12700"/>
                      <a:pt x="107950" y="3810"/>
                      <a:pt x="129540" y="1270"/>
                    </a:cubicBezTo>
                    <a:cubicBezTo>
                      <a:pt x="146050" y="0"/>
                      <a:pt x="156210" y="2540"/>
                      <a:pt x="171450" y="7620"/>
                    </a:cubicBezTo>
                    <a:cubicBezTo>
                      <a:pt x="191770" y="16510"/>
                      <a:pt x="222250" y="35560"/>
                      <a:pt x="236220" y="57150"/>
                    </a:cubicBezTo>
                    <a:cubicBezTo>
                      <a:pt x="251460" y="78740"/>
                      <a:pt x="260350" y="110490"/>
                      <a:pt x="259080" y="135890"/>
                    </a:cubicBezTo>
                    <a:cubicBezTo>
                      <a:pt x="257810" y="161290"/>
                      <a:pt x="227330" y="210820"/>
                      <a:pt x="229870" y="212090"/>
                    </a:cubicBezTo>
                    <a:cubicBezTo>
                      <a:pt x="231140" y="213360"/>
                      <a:pt x="243840" y="182880"/>
                      <a:pt x="250190" y="185420"/>
                    </a:cubicBezTo>
                    <a:cubicBezTo>
                      <a:pt x="273050" y="191770"/>
                      <a:pt x="311150" y="562610"/>
                      <a:pt x="294640" y="636270"/>
                    </a:cubicBezTo>
                    <a:cubicBezTo>
                      <a:pt x="289560" y="661670"/>
                      <a:pt x="280670" y="670560"/>
                      <a:pt x="266700" y="684530"/>
                    </a:cubicBezTo>
                    <a:cubicBezTo>
                      <a:pt x="248920" y="701040"/>
                      <a:pt x="217170" y="717550"/>
                      <a:pt x="190500" y="720090"/>
                    </a:cubicBezTo>
                    <a:cubicBezTo>
                      <a:pt x="165100" y="722630"/>
                      <a:pt x="132080" y="712470"/>
                      <a:pt x="110490" y="695960"/>
                    </a:cubicBezTo>
                    <a:cubicBezTo>
                      <a:pt x="90170" y="680720"/>
                      <a:pt x="66040" y="626110"/>
                      <a:pt x="66040" y="62611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12700" y="993140"/>
              <a:ext cx="789940" cy="405130"/>
              <a:chOff x="0" y="0"/>
              <a:chExt cx="789940" cy="40513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48260" y="48260"/>
                <a:ext cx="692150" cy="309880"/>
              </a:xfrm>
              <a:custGeom>
                <a:avLst/>
                <a:gdLst/>
                <a:ahLst/>
                <a:cxnLst/>
                <a:rect r="r" b="b" t="t" l="l"/>
                <a:pathLst>
                  <a:path h="309880" w="692150">
                    <a:moveTo>
                      <a:pt x="553720" y="278130"/>
                    </a:moveTo>
                    <a:cubicBezTo>
                      <a:pt x="351790" y="256540"/>
                      <a:pt x="271780" y="250190"/>
                      <a:pt x="234950" y="262890"/>
                    </a:cubicBezTo>
                    <a:cubicBezTo>
                      <a:pt x="214630" y="270510"/>
                      <a:pt x="210820" y="288290"/>
                      <a:pt x="191770" y="294640"/>
                    </a:cubicBezTo>
                    <a:cubicBezTo>
                      <a:pt x="170180" y="303530"/>
                      <a:pt x="133350" y="309880"/>
                      <a:pt x="106680" y="303530"/>
                    </a:cubicBezTo>
                    <a:cubicBezTo>
                      <a:pt x="80010" y="297180"/>
                      <a:pt x="49530" y="275590"/>
                      <a:pt x="33020" y="259080"/>
                    </a:cubicBezTo>
                    <a:cubicBezTo>
                      <a:pt x="21590" y="246380"/>
                      <a:pt x="16510" y="234950"/>
                      <a:pt x="11430" y="220980"/>
                    </a:cubicBezTo>
                    <a:cubicBezTo>
                      <a:pt x="6350" y="207010"/>
                      <a:pt x="1270" y="194310"/>
                      <a:pt x="2540" y="177800"/>
                    </a:cubicBezTo>
                    <a:cubicBezTo>
                      <a:pt x="3810" y="154940"/>
                      <a:pt x="10160" y="118110"/>
                      <a:pt x="26670" y="95250"/>
                    </a:cubicBezTo>
                    <a:cubicBezTo>
                      <a:pt x="41910" y="73660"/>
                      <a:pt x="69850" y="52070"/>
                      <a:pt x="95250" y="44450"/>
                    </a:cubicBezTo>
                    <a:cubicBezTo>
                      <a:pt x="120650" y="35560"/>
                      <a:pt x="158750" y="39370"/>
                      <a:pt x="181610" y="45720"/>
                    </a:cubicBezTo>
                    <a:cubicBezTo>
                      <a:pt x="196850" y="49530"/>
                      <a:pt x="207010" y="54610"/>
                      <a:pt x="219710" y="66040"/>
                    </a:cubicBezTo>
                    <a:cubicBezTo>
                      <a:pt x="236220" y="81280"/>
                      <a:pt x="260350" y="111760"/>
                      <a:pt x="266700" y="137160"/>
                    </a:cubicBezTo>
                    <a:cubicBezTo>
                      <a:pt x="274320" y="163830"/>
                      <a:pt x="271780" y="198120"/>
                      <a:pt x="261620" y="223520"/>
                    </a:cubicBezTo>
                    <a:cubicBezTo>
                      <a:pt x="251460" y="248920"/>
                      <a:pt x="228600" y="274320"/>
                      <a:pt x="205740" y="288290"/>
                    </a:cubicBezTo>
                    <a:cubicBezTo>
                      <a:pt x="181610" y="302260"/>
                      <a:pt x="148590" y="309880"/>
                      <a:pt x="120650" y="306070"/>
                    </a:cubicBezTo>
                    <a:cubicBezTo>
                      <a:pt x="93980" y="303530"/>
                      <a:pt x="63500" y="288290"/>
                      <a:pt x="43180" y="269240"/>
                    </a:cubicBezTo>
                    <a:cubicBezTo>
                      <a:pt x="24130" y="250190"/>
                      <a:pt x="8890" y="215900"/>
                      <a:pt x="3810" y="193040"/>
                    </a:cubicBezTo>
                    <a:cubicBezTo>
                      <a:pt x="0" y="176530"/>
                      <a:pt x="0" y="165100"/>
                      <a:pt x="3810" y="148590"/>
                    </a:cubicBezTo>
                    <a:cubicBezTo>
                      <a:pt x="10160" y="127000"/>
                      <a:pt x="29210" y="93980"/>
                      <a:pt x="45720" y="73660"/>
                    </a:cubicBezTo>
                    <a:cubicBezTo>
                      <a:pt x="59690" y="55880"/>
                      <a:pt x="71120" y="43180"/>
                      <a:pt x="93980" y="31750"/>
                    </a:cubicBezTo>
                    <a:cubicBezTo>
                      <a:pt x="132080" y="13970"/>
                      <a:pt x="207010" y="6350"/>
                      <a:pt x="264160" y="2540"/>
                    </a:cubicBezTo>
                    <a:cubicBezTo>
                      <a:pt x="322580" y="0"/>
                      <a:pt x="383540" y="7620"/>
                      <a:pt x="441960" y="15240"/>
                    </a:cubicBezTo>
                    <a:cubicBezTo>
                      <a:pt x="501650" y="22860"/>
                      <a:pt x="575310" y="27940"/>
                      <a:pt x="617220" y="49530"/>
                    </a:cubicBezTo>
                    <a:cubicBezTo>
                      <a:pt x="645160" y="63500"/>
                      <a:pt x="666750" y="86360"/>
                      <a:pt x="678180" y="106680"/>
                    </a:cubicBezTo>
                    <a:cubicBezTo>
                      <a:pt x="688340" y="124460"/>
                      <a:pt x="692150" y="143510"/>
                      <a:pt x="690880" y="162560"/>
                    </a:cubicBezTo>
                    <a:cubicBezTo>
                      <a:pt x="688340" y="186690"/>
                      <a:pt x="674370" y="222250"/>
                      <a:pt x="657860" y="241300"/>
                    </a:cubicBezTo>
                    <a:cubicBezTo>
                      <a:pt x="645160" y="256540"/>
                      <a:pt x="627380" y="266700"/>
                      <a:pt x="610870" y="273050"/>
                    </a:cubicBezTo>
                    <a:cubicBezTo>
                      <a:pt x="593090" y="278130"/>
                      <a:pt x="553720" y="278130"/>
                      <a:pt x="553720" y="27813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8" id="18"/>
          <p:cNvGrpSpPr/>
          <p:nvPr/>
        </p:nvGrpSpPr>
        <p:grpSpPr>
          <a:xfrm rot="0">
            <a:off x="13192856" y="563652"/>
            <a:ext cx="876595" cy="930096"/>
            <a:chOff x="0" y="0"/>
            <a:chExt cx="1168794" cy="1240128"/>
          </a:xfrm>
        </p:grpSpPr>
        <p:grpSp>
          <p:nvGrpSpPr>
            <p:cNvPr name="Group 19" id="19"/>
            <p:cNvGrpSpPr/>
            <p:nvPr/>
          </p:nvGrpSpPr>
          <p:grpSpPr>
            <a:xfrm rot="-5466542">
              <a:off x="308491" y="237399"/>
              <a:ext cx="736625" cy="697144"/>
              <a:chOff x="0" y="0"/>
              <a:chExt cx="900430" cy="85217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5720" y="48260"/>
                <a:ext cx="807720" cy="755650"/>
              </a:xfrm>
              <a:custGeom>
                <a:avLst/>
                <a:gdLst/>
                <a:ahLst/>
                <a:cxnLst/>
                <a:rect r="r" b="b" t="t" l="l"/>
                <a:pathLst>
                  <a:path h="755650" w="807720">
                    <a:moveTo>
                      <a:pt x="208280" y="41910"/>
                    </a:moveTo>
                    <a:cubicBezTo>
                      <a:pt x="571500" y="396240"/>
                      <a:pt x="746760" y="495300"/>
                      <a:pt x="786130" y="544830"/>
                    </a:cubicBezTo>
                    <a:cubicBezTo>
                      <a:pt x="798830" y="561340"/>
                      <a:pt x="800100" y="568960"/>
                      <a:pt x="802640" y="585470"/>
                    </a:cubicBezTo>
                    <a:cubicBezTo>
                      <a:pt x="806450" y="608330"/>
                      <a:pt x="805180" y="646430"/>
                      <a:pt x="795020" y="671830"/>
                    </a:cubicBezTo>
                    <a:cubicBezTo>
                      <a:pt x="783590" y="697230"/>
                      <a:pt x="759460" y="722630"/>
                      <a:pt x="735330" y="735330"/>
                    </a:cubicBezTo>
                    <a:cubicBezTo>
                      <a:pt x="711200" y="749300"/>
                      <a:pt x="676910" y="755650"/>
                      <a:pt x="650240" y="750570"/>
                    </a:cubicBezTo>
                    <a:cubicBezTo>
                      <a:pt x="622300" y="746760"/>
                      <a:pt x="591820" y="731520"/>
                      <a:pt x="572770" y="711200"/>
                    </a:cubicBezTo>
                    <a:cubicBezTo>
                      <a:pt x="553720" y="692150"/>
                      <a:pt x="539750" y="655320"/>
                      <a:pt x="534670" y="632460"/>
                    </a:cubicBezTo>
                    <a:cubicBezTo>
                      <a:pt x="532130" y="615950"/>
                      <a:pt x="533400" y="603250"/>
                      <a:pt x="537210" y="589280"/>
                    </a:cubicBezTo>
                    <a:cubicBezTo>
                      <a:pt x="539750" y="574040"/>
                      <a:pt x="543560" y="561340"/>
                      <a:pt x="552450" y="547370"/>
                    </a:cubicBezTo>
                    <a:cubicBezTo>
                      <a:pt x="566420" y="528320"/>
                      <a:pt x="593090" y="501650"/>
                      <a:pt x="618490" y="490220"/>
                    </a:cubicBezTo>
                    <a:cubicBezTo>
                      <a:pt x="643890" y="480060"/>
                      <a:pt x="681990" y="480060"/>
                      <a:pt x="704850" y="485140"/>
                    </a:cubicBezTo>
                    <a:cubicBezTo>
                      <a:pt x="721360" y="487680"/>
                      <a:pt x="731520" y="492760"/>
                      <a:pt x="745490" y="502920"/>
                    </a:cubicBezTo>
                    <a:cubicBezTo>
                      <a:pt x="763270" y="516890"/>
                      <a:pt x="789940" y="544830"/>
                      <a:pt x="798830" y="571500"/>
                    </a:cubicBezTo>
                    <a:cubicBezTo>
                      <a:pt x="807720" y="596900"/>
                      <a:pt x="807720" y="632460"/>
                      <a:pt x="800100" y="657860"/>
                    </a:cubicBezTo>
                    <a:cubicBezTo>
                      <a:pt x="791210" y="684530"/>
                      <a:pt x="770890" y="712470"/>
                      <a:pt x="748030" y="727710"/>
                    </a:cubicBezTo>
                    <a:cubicBezTo>
                      <a:pt x="725170" y="744220"/>
                      <a:pt x="688340" y="751840"/>
                      <a:pt x="664210" y="751840"/>
                    </a:cubicBezTo>
                    <a:cubicBezTo>
                      <a:pt x="647700" y="753110"/>
                      <a:pt x="638810" y="749300"/>
                      <a:pt x="621030" y="742950"/>
                    </a:cubicBezTo>
                    <a:cubicBezTo>
                      <a:pt x="594360" y="732790"/>
                      <a:pt x="552450" y="708660"/>
                      <a:pt x="518160" y="684530"/>
                    </a:cubicBezTo>
                    <a:cubicBezTo>
                      <a:pt x="481330" y="659130"/>
                      <a:pt x="450850" y="635000"/>
                      <a:pt x="407670" y="594360"/>
                    </a:cubicBezTo>
                    <a:cubicBezTo>
                      <a:pt x="335280" y="530860"/>
                      <a:pt x="210820" y="405130"/>
                      <a:pt x="139700" y="326390"/>
                    </a:cubicBezTo>
                    <a:cubicBezTo>
                      <a:pt x="87630" y="270510"/>
                      <a:pt x="33020" y="220980"/>
                      <a:pt x="13970" y="175260"/>
                    </a:cubicBezTo>
                    <a:cubicBezTo>
                      <a:pt x="1270" y="144780"/>
                      <a:pt x="0" y="115570"/>
                      <a:pt x="5080" y="91440"/>
                    </a:cubicBezTo>
                    <a:cubicBezTo>
                      <a:pt x="7620" y="72390"/>
                      <a:pt x="19050" y="54610"/>
                      <a:pt x="30480" y="41910"/>
                    </a:cubicBezTo>
                    <a:cubicBezTo>
                      <a:pt x="43180" y="27940"/>
                      <a:pt x="60960" y="16510"/>
                      <a:pt x="77470" y="10160"/>
                    </a:cubicBezTo>
                    <a:cubicBezTo>
                      <a:pt x="95250" y="2540"/>
                      <a:pt x="114300" y="0"/>
                      <a:pt x="134620" y="2540"/>
                    </a:cubicBezTo>
                    <a:cubicBezTo>
                      <a:pt x="157480" y="7620"/>
                      <a:pt x="208280" y="41910"/>
                      <a:pt x="208280" y="4191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-5466542">
              <a:off x="-245514" y="256546"/>
              <a:ext cx="829093" cy="322079"/>
              <a:chOff x="0" y="0"/>
              <a:chExt cx="1013460" cy="3937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49530" y="46990"/>
                <a:ext cx="918210" cy="308610"/>
              </a:xfrm>
              <a:custGeom>
                <a:avLst/>
                <a:gdLst/>
                <a:ahLst/>
                <a:cxnLst/>
                <a:rect r="r" b="b" t="t" l="l"/>
                <a:pathLst>
                  <a:path h="308610" w="918210">
                    <a:moveTo>
                      <a:pt x="124460" y="46990"/>
                    </a:moveTo>
                    <a:cubicBezTo>
                      <a:pt x="711200" y="30480"/>
                      <a:pt x="711200" y="19050"/>
                      <a:pt x="726440" y="13970"/>
                    </a:cubicBezTo>
                    <a:cubicBezTo>
                      <a:pt x="749300" y="6350"/>
                      <a:pt x="786130" y="0"/>
                      <a:pt x="812800" y="6350"/>
                    </a:cubicBezTo>
                    <a:cubicBezTo>
                      <a:pt x="839470" y="12700"/>
                      <a:pt x="869950" y="35560"/>
                      <a:pt x="885190" y="52070"/>
                    </a:cubicBezTo>
                    <a:cubicBezTo>
                      <a:pt x="896620" y="63500"/>
                      <a:pt x="902970" y="73660"/>
                      <a:pt x="906780" y="90170"/>
                    </a:cubicBezTo>
                    <a:cubicBezTo>
                      <a:pt x="913130" y="111760"/>
                      <a:pt x="918210" y="149860"/>
                      <a:pt x="909320" y="175260"/>
                    </a:cubicBezTo>
                    <a:cubicBezTo>
                      <a:pt x="901700" y="201930"/>
                      <a:pt x="881380" y="229870"/>
                      <a:pt x="859790" y="246380"/>
                    </a:cubicBezTo>
                    <a:cubicBezTo>
                      <a:pt x="838200" y="261620"/>
                      <a:pt x="801370" y="270510"/>
                      <a:pt x="777240" y="271780"/>
                    </a:cubicBezTo>
                    <a:cubicBezTo>
                      <a:pt x="760730" y="273050"/>
                      <a:pt x="749300" y="270510"/>
                      <a:pt x="735330" y="264160"/>
                    </a:cubicBezTo>
                    <a:cubicBezTo>
                      <a:pt x="713740" y="254000"/>
                      <a:pt x="681990" y="232410"/>
                      <a:pt x="668020" y="209550"/>
                    </a:cubicBezTo>
                    <a:cubicBezTo>
                      <a:pt x="652780" y="186690"/>
                      <a:pt x="643890" y="153670"/>
                      <a:pt x="646430" y="127000"/>
                    </a:cubicBezTo>
                    <a:cubicBezTo>
                      <a:pt x="648970" y="99060"/>
                      <a:pt x="661670" y="67310"/>
                      <a:pt x="679450" y="46990"/>
                    </a:cubicBezTo>
                    <a:cubicBezTo>
                      <a:pt x="698500" y="26670"/>
                      <a:pt x="732790" y="11430"/>
                      <a:pt x="754380" y="5080"/>
                    </a:cubicBezTo>
                    <a:cubicBezTo>
                      <a:pt x="770890" y="0"/>
                      <a:pt x="782320" y="0"/>
                      <a:pt x="798830" y="3810"/>
                    </a:cubicBezTo>
                    <a:cubicBezTo>
                      <a:pt x="820420" y="7620"/>
                      <a:pt x="857250" y="26670"/>
                      <a:pt x="875030" y="40640"/>
                    </a:cubicBezTo>
                    <a:cubicBezTo>
                      <a:pt x="887730" y="52070"/>
                      <a:pt x="895350" y="60960"/>
                      <a:pt x="901700" y="76200"/>
                    </a:cubicBezTo>
                    <a:cubicBezTo>
                      <a:pt x="909320" y="97790"/>
                      <a:pt x="918210" y="134620"/>
                      <a:pt x="913130" y="161290"/>
                    </a:cubicBezTo>
                    <a:cubicBezTo>
                      <a:pt x="908050" y="187960"/>
                      <a:pt x="896620" y="217170"/>
                      <a:pt x="871220" y="236220"/>
                    </a:cubicBezTo>
                    <a:cubicBezTo>
                      <a:pt x="829310" y="269240"/>
                      <a:pt x="735330" y="284480"/>
                      <a:pt x="651510" y="295910"/>
                    </a:cubicBezTo>
                    <a:cubicBezTo>
                      <a:pt x="544830" y="308610"/>
                      <a:pt x="383540" y="297180"/>
                      <a:pt x="279400" y="292100"/>
                    </a:cubicBezTo>
                    <a:cubicBezTo>
                      <a:pt x="204470" y="289560"/>
                      <a:pt x="132080" y="294640"/>
                      <a:pt x="85090" y="278130"/>
                    </a:cubicBezTo>
                    <a:cubicBezTo>
                      <a:pt x="55880" y="265430"/>
                      <a:pt x="33020" y="246380"/>
                      <a:pt x="19050" y="227330"/>
                    </a:cubicBezTo>
                    <a:cubicBezTo>
                      <a:pt x="7620" y="210820"/>
                      <a:pt x="2540" y="191770"/>
                      <a:pt x="1270" y="172720"/>
                    </a:cubicBezTo>
                    <a:cubicBezTo>
                      <a:pt x="0" y="154940"/>
                      <a:pt x="3810" y="134620"/>
                      <a:pt x="11430" y="118110"/>
                    </a:cubicBezTo>
                    <a:cubicBezTo>
                      <a:pt x="19050" y="100330"/>
                      <a:pt x="29210" y="83820"/>
                      <a:pt x="45720" y="72390"/>
                    </a:cubicBezTo>
                    <a:cubicBezTo>
                      <a:pt x="64770" y="58420"/>
                      <a:pt x="124460" y="46990"/>
                      <a:pt x="124460" y="4699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-5466542">
              <a:off x="646702" y="715397"/>
              <a:ext cx="383377" cy="653508"/>
              <a:chOff x="0" y="0"/>
              <a:chExt cx="468630" cy="79883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44450" y="43180"/>
                <a:ext cx="379730" cy="706120"/>
              </a:xfrm>
              <a:custGeom>
                <a:avLst/>
                <a:gdLst/>
                <a:ahLst/>
                <a:cxnLst/>
                <a:rect r="r" b="b" t="t" l="l"/>
                <a:pathLst>
                  <a:path h="706120" w="379730">
                    <a:moveTo>
                      <a:pt x="236220" y="106680"/>
                    </a:moveTo>
                    <a:cubicBezTo>
                      <a:pt x="299720" y="463550"/>
                      <a:pt x="356870" y="494030"/>
                      <a:pt x="369570" y="533400"/>
                    </a:cubicBezTo>
                    <a:cubicBezTo>
                      <a:pt x="379730" y="562610"/>
                      <a:pt x="377190" y="591820"/>
                      <a:pt x="369570" y="617220"/>
                    </a:cubicBezTo>
                    <a:cubicBezTo>
                      <a:pt x="360680" y="641350"/>
                      <a:pt x="339090" y="668020"/>
                      <a:pt x="317500" y="683260"/>
                    </a:cubicBezTo>
                    <a:cubicBezTo>
                      <a:pt x="295910" y="697230"/>
                      <a:pt x="262890" y="706120"/>
                      <a:pt x="236220" y="703580"/>
                    </a:cubicBezTo>
                    <a:cubicBezTo>
                      <a:pt x="210820" y="702310"/>
                      <a:pt x="179070" y="689610"/>
                      <a:pt x="160020" y="671830"/>
                    </a:cubicBezTo>
                    <a:cubicBezTo>
                      <a:pt x="139700" y="655320"/>
                      <a:pt x="121920" y="626110"/>
                      <a:pt x="116840" y="599440"/>
                    </a:cubicBezTo>
                    <a:cubicBezTo>
                      <a:pt x="111760" y="574040"/>
                      <a:pt x="119380" y="538480"/>
                      <a:pt x="127000" y="516890"/>
                    </a:cubicBezTo>
                    <a:cubicBezTo>
                      <a:pt x="133350" y="501650"/>
                      <a:pt x="139700" y="492760"/>
                      <a:pt x="151130" y="482600"/>
                    </a:cubicBezTo>
                    <a:cubicBezTo>
                      <a:pt x="168910" y="467360"/>
                      <a:pt x="203200" y="449580"/>
                      <a:pt x="226060" y="444500"/>
                    </a:cubicBezTo>
                    <a:cubicBezTo>
                      <a:pt x="241300" y="440690"/>
                      <a:pt x="252730" y="440690"/>
                      <a:pt x="267970" y="444500"/>
                    </a:cubicBezTo>
                    <a:cubicBezTo>
                      <a:pt x="289560" y="449580"/>
                      <a:pt x="325120" y="469900"/>
                      <a:pt x="341630" y="485140"/>
                    </a:cubicBezTo>
                    <a:cubicBezTo>
                      <a:pt x="353060" y="495300"/>
                      <a:pt x="359410" y="504190"/>
                      <a:pt x="364490" y="519430"/>
                    </a:cubicBezTo>
                    <a:cubicBezTo>
                      <a:pt x="372110" y="541020"/>
                      <a:pt x="375920" y="580390"/>
                      <a:pt x="373380" y="603250"/>
                    </a:cubicBezTo>
                    <a:cubicBezTo>
                      <a:pt x="370840" y="618490"/>
                      <a:pt x="365760" y="629920"/>
                      <a:pt x="356870" y="642620"/>
                    </a:cubicBezTo>
                    <a:cubicBezTo>
                      <a:pt x="342900" y="660400"/>
                      <a:pt x="312420" y="685800"/>
                      <a:pt x="292100" y="695960"/>
                    </a:cubicBezTo>
                    <a:cubicBezTo>
                      <a:pt x="278130" y="702310"/>
                      <a:pt x="266700" y="704850"/>
                      <a:pt x="251460" y="704850"/>
                    </a:cubicBezTo>
                    <a:cubicBezTo>
                      <a:pt x="228600" y="703580"/>
                      <a:pt x="198120" y="695960"/>
                      <a:pt x="170180" y="680720"/>
                    </a:cubicBezTo>
                    <a:cubicBezTo>
                      <a:pt x="135890" y="662940"/>
                      <a:pt x="90170" y="631190"/>
                      <a:pt x="67310" y="594360"/>
                    </a:cubicBezTo>
                    <a:cubicBezTo>
                      <a:pt x="43180" y="554990"/>
                      <a:pt x="41910" y="508000"/>
                      <a:pt x="31750" y="449580"/>
                    </a:cubicBezTo>
                    <a:cubicBezTo>
                      <a:pt x="19050" y="364490"/>
                      <a:pt x="0" y="200660"/>
                      <a:pt x="6350" y="130810"/>
                    </a:cubicBezTo>
                    <a:cubicBezTo>
                      <a:pt x="10160" y="95250"/>
                      <a:pt x="15240" y="71120"/>
                      <a:pt x="27940" y="52070"/>
                    </a:cubicBezTo>
                    <a:cubicBezTo>
                      <a:pt x="38100" y="35560"/>
                      <a:pt x="52070" y="22860"/>
                      <a:pt x="69850" y="15240"/>
                    </a:cubicBezTo>
                    <a:cubicBezTo>
                      <a:pt x="91440" y="6350"/>
                      <a:pt x="125730" y="0"/>
                      <a:pt x="151130" y="7620"/>
                    </a:cubicBezTo>
                    <a:cubicBezTo>
                      <a:pt x="175260" y="13970"/>
                      <a:pt x="203200" y="35560"/>
                      <a:pt x="217170" y="54610"/>
                    </a:cubicBezTo>
                    <a:cubicBezTo>
                      <a:pt x="228600" y="69850"/>
                      <a:pt x="236220" y="106680"/>
                      <a:pt x="236220" y="106680"/>
                    </a:cubicBezTo>
                  </a:path>
                </a:pathLst>
              </a:custGeom>
              <a:solidFill>
                <a:srgbClr val="88A3CE"/>
              </a:solidFill>
              <a:ln cap="sq">
                <a:noFill/>
                <a:prstDash val="solid"/>
                <a:miter/>
              </a:ln>
            </p:spPr>
          </p:sp>
        </p:grpSp>
      </p:grpSp>
      <p:sp>
        <p:nvSpPr>
          <p:cNvPr name="Freeform 25" id="25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5866582" y="720744"/>
            <a:ext cx="5829030" cy="615912"/>
            <a:chOff x="0" y="0"/>
            <a:chExt cx="6233768" cy="6586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3874" y="31694"/>
              <a:ext cx="6124603" cy="593913"/>
            </a:xfrm>
            <a:custGeom>
              <a:avLst/>
              <a:gdLst/>
              <a:ahLst/>
              <a:cxnLst/>
              <a:rect r="r" b="b" t="t" l="l"/>
              <a:pathLst>
                <a:path h="593913" w="6124603">
                  <a:moveTo>
                    <a:pt x="260863" y="38583"/>
                  </a:moveTo>
                  <a:cubicBezTo>
                    <a:pt x="3585445" y="55119"/>
                    <a:pt x="5531991" y="0"/>
                    <a:pt x="5841057" y="23426"/>
                  </a:cubicBezTo>
                  <a:cubicBezTo>
                    <a:pt x="5892095" y="27559"/>
                    <a:pt x="5902019" y="28937"/>
                    <a:pt x="5930374" y="37205"/>
                  </a:cubicBezTo>
                  <a:cubicBezTo>
                    <a:pt x="5958728" y="46851"/>
                    <a:pt x="5987083" y="62009"/>
                    <a:pt x="6011184" y="79923"/>
                  </a:cubicBezTo>
                  <a:cubicBezTo>
                    <a:pt x="6035286" y="96459"/>
                    <a:pt x="6057970" y="119885"/>
                    <a:pt x="6073565" y="143310"/>
                  </a:cubicBezTo>
                  <a:cubicBezTo>
                    <a:pt x="6090577" y="168114"/>
                    <a:pt x="6104755" y="195674"/>
                    <a:pt x="6111843" y="224612"/>
                  </a:cubicBezTo>
                  <a:cubicBezTo>
                    <a:pt x="6120350" y="252171"/>
                    <a:pt x="6124603" y="283865"/>
                    <a:pt x="6121768" y="312803"/>
                  </a:cubicBezTo>
                  <a:cubicBezTo>
                    <a:pt x="6120350" y="341741"/>
                    <a:pt x="6113261" y="372056"/>
                    <a:pt x="6103337" y="399616"/>
                  </a:cubicBezTo>
                  <a:cubicBezTo>
                    <a:pt x="6091995" y="425798"/>
                    <a:pt x="6074983" y="453358"/>
                    <a:pt x="6055134" y="475405"/>
                  </a:cubicBezTo>
                  <a:cubicBezTo>
                    <a:pt x="6036703" y="497453"/>
                    <a:pt x="6011184" y="516745"/>
                    <a:pt x="5985665" y="531903"/>
                  </a:cubicBezTo>
                  <a:cubicBezTo>
                    <a:pt x="5960146" y="547061"/>
                    <a:pt x="5930374" y="559463"/>
                    <a:pt x="5902019" y="564975"/>
                  </a:cubicBezTo>
                  <a:cubicBezTo>
                    <a:pt x="5872246" y="571865"/>
                    <a:pt x="5839639" y="573243"/>
                    <a:pt x="5809867" y="570487"/>
                  </a:cubicBezTo>
                  <a:cubicBezTo>
                    <a:pt x="5780094" y="566353"/>
                    <a:pt x="5750322" y="558085"/>
                    <a:pt x="5721967" y="545683"/>
                  </a:cubicBezTo>
                  <a:cubicBezTo>
                    <a:pt x="5695030" y="534659"/>
                    <a:pt x="5668093" y="516745"/>
                    <a:pt x="5646827" y="496075"/>
                  </a:cubicBezTo>
                  <a:cubicBezTo>
                    <a:pt x="5625561" y="476783"/>
                    <a:pt x="5605713" y="451980"/>
                    <a:pt x="5591536" y="425798"/>
                  </a:cubicBezTo>
                  <a:cubicBezTo>
                    <a:pt x="5577359" y="399616"/>
                    <a:pt x="5567434" y="370678"/>
                    <a:pt x="5563181" y="341741"/>
                  </a:cubicBezTo>
                  <a:cubicBezTo>
                    <a:pt x="5557510" y="312803"/>
                    <a:pt x="5557510" y="282487"/>
                    <a:pt x="5563181" y="253549"/>
                  </a:cubicBezTo>
                  <a:cubicBezTo>
                    <a:pt x="5567434" y="224612"/>
                    <a:pt x="5577359" y="194296"/>
                    <a:pt x="5591536" y="169492"/>
                  </a:cubicBezTo>
                  <a:cubicBezTo>
                    <a:pt x="5605713" y="143310"/>
                    <a:pt x="5625561" y="118507"/>
                    <a:pt x="5646827" y="99215"/>
                  </a:cubicBezTo>
                  <a:cubicBezTo>
                    <a:pt x="5668093" y="78545"/>
                    <a:pt x="5695030" y="60631"/>
                    <a:pt x="5721967" y="48229"/>
                  </a:cubicBezTo>
                  <a:cubicBezTo>
                    <a:pt x="5750322" y="37205"/>
                    <a:pt x="5780094" y="27559"/>
                    <a:pt x="5809867" y="24803"/>
                  </a:cubicBezTo>
                  <a:cubicBezTo>
                    <a:pt x="5839639" y="22048"/>
                    <a:pt x="5872246" y="23426"/>
                    <a:pt x="5902019" y="30315"/>
                  </a:cubicBezTo>
                  <a:cubicBezTo>
                    <a:pt x="5930374" y="35827"/>
                    <a:pt x="5960146" y="48229"/>
                    <a:pt x="5985665" y="63387"/>
                  </a:cubicBezTo>
                  <a:cubicBezTo>
                    <a:pt x="6012602" y="77167"/>
                    <a:pt x="6036703" y="97837"/>
                    <a:pt x="6055134" y="119885"/>
                  </a:cubicBezTo>
                  <a:cubicBezTo>
                    <a:pt x="6074983" y="141932"/>
                    <a:pt x="6091995" y="169492"/>
                    <a:pt x="6103337" y="195674"/>
                  </a:cubicBezTo>
                  <a:cubicBezTo>
                    <a:pt x="6113261" y="223234"/>
                    <a:pt x="6120350" y="253549"/>
                    <a:pt x="6121768" y="282487"/>
                  </a:cubicBezTo>
                  <a:cubicBezTo>
                    <a:pt x="6124603" y="311425"/>
                    <a:pt x="6120350" y="343119"/>
                    <a:pt x="6111843" y="370678"/>
                  </a:cubicBezTo>
                  <a:cubicBezTo>
                    <a:pt x="6104755" y="399616"/>
                    <a:pt x="6090577" y="427176"/>
                    <a:pt x="6073565" y="451980"/>
                  </a:cubicBezTo>
                  <a:cubicBezTo>
                    <a:pt x="6057970" y="475405"/>
                    <a:pt x="6035286" y="497453"/>
                    <a:pt x="6011184" y="515367"/>
                  </a:cubicBezTo>
                  <a:cubicBezTo>
                    <a:pt x="5987083" y="533281"/>
                    <a:pt x="5958728" y="548439"/>
                    <a:pt x="5930374" y="556707"/>
                  </a:cubicBezTo>
                  <a:cubicBezTo>
                    <a:pt x="5902019" y="566353"/>
                    <a:pt x="5892095" y="567731"/>
                    <a:pt x="5841057" y="571865"/>
                  </a:cubicBezTo>
                  <a:cubicBezTo>
                    <a:pt x="5531991" y="593912"/>
                    <a:pt x="3506052" y="542927"/>
                    <a:pt x="2593032" y="538793"/>
                  </a:cubicBezTo>
                  <a:cubicBezTo>
                    <a:pt x="1926698" y="536037"/>
                    <a:pt x="1295807" y="547061"/>
                    <a:pt x="863399" y="540171"/>
                  </a:cubicBezTo>
                  <a:cubicBezTo>
                    <a:pt x="603954" y="537415"/>
                    <a:pt x="365775" y="540171"/>
                    <a:pt x="241014" y="522257"/>
                  </a:cubicBezTo>
                  <a:cubicBezTo>
                    <a:pt x="187140" y="513989"/>
                    <a:pt x="155950" y="502965"/>
                    <a:pt x="127596" y="489185"/>
                  </a:cubicBezTo>
                  <a:cubicBezTo>
                    <a:pt x="106330" y="479539"/>
                    <a:pt x="93570" y="468515"/>
                    <a:pt x="79393" y="454736"/>
                  </a:cubicBezTo>
                  <a:cubicBezTo>
                    <a:pt x="65215" y="440956"/>
                    <a:pt x="52456" y="428554"/>
                    <a:pt x="41114" y="409262"/>
                  </a:cubicBezTo>
                  <a:cubicBezTo>
                    <a:pt x="25519" y="381702"/>
                    <a:pt x="7088" y="337607"/>
                    <a:pt x="2835" y="299023"/>
                  </a:cubicBezTo>
                  <a:cubicBezTo>
                    <a:pt x="0" y="261817"/>
                    <a:pt x="7088" y="219100"/>
                    <a:pt x="22684" y="184650"/>
                  </a:cubicBezTo>
                  <a:cubicBezTo>
                    <a:pt x="36861" y="150200"/>
                    <a:pt x="63798" y="117129"/>
                    <a:pt x="93570" y="92325"/>
                  </a:cubicBezTo>
                  <a:cubicBezTo>
                    <a:pt x="123343" y="68899"/>
                    <a:pt x="170128" y="50985"/>
                    <a:pt x="201318" y="42717"/>
                  </a:cubicBezTo>
                  <a:cubicBezTo>
                    <a:pt x="224001" y="37205"/>
                    <a:pt x="260863" y="38583"/>
                    <a:pt x="260863" y="38583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6186589" y="782315"/>
            <a:ext cx="5189018" cy="4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KogniCare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31041" y="1408023"/>
            <a:ext cx="9700113" cy="241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461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AI-Integrated Patient Monitoring System using Bayesian Reasoning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246035" y="4008304"/>
            <a:ext cx="9440470" cy="327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5"/>
              </a:lnSpc>
            </a:pPr>
            <a:r>
              <a:rPr lang="en-US" sz="1803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An AI-based healthcare solution for real-time monitoring and probabilistic diagnosis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86589" y="4326904"/>
            <a:ext cx="5189018" cy="416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8"/>
              </a:lnSpc>
            </a:pPr>
            <a:r>
              <a:rPr lang="en-US" sz="2291" b="true">
                <a:solidFill>
                  <a:srgbClr val="3B365F"/>
                </a:solidFill>
                <a:latin typeface="Coco Gothic Bold"/>
                <a:ea typeface="Coco Gothic Bold"/>
                <a:cs typeface="Coco Gothic Bold"/>
                <a:sym typeface="Coco Gothic Bold"/>
              </a:rPr>
              <a:t>23R11A66H7 - Kuppili Nikhilesh Raju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9581993" y="100017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755965">
            <a:off x="-1305642" y="73169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844355" y="5705171"/>
            <a:ext cx="14599291" cy="9163657"/>
          </a:xfrm>
          <a:custGeom>
            <a:avLst/>
            <a:gdLst/>
            <a:ahLst/>
            <a:cxnLst/>
            <a:rect r="r" b="b" t="t" l="l"/>
            <a:pathLst>
              <a:path h="9163657" w="14599291">
                <a:moveTo>
                  <a:pt x="14599290" y="0"/>
                </a:moveTo>
                <a:lnTo>
                  <a:pt x="0" y="0"/>
                </a:lnTo>
                <a:lnTo>
                  <a:pt x="0" y="9163658"/>
                </a:lnTo>
                <a:lnTo>
                  <a:pt x="14599290" y="9163658"/>
                </a:lnTo>
                <a:lnTo>
                  <a:pt x="145992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16366" y="5042801"/>
            <a:ext cx="4127261" cy="5717869"/>
          </a:xfrm>
          <a:custGeom>
            <a:avLst/>
            <a:gdLst/>
            <a:ahLst/>
            <a:cxnLst/>
            <a:rect r="r" b="b" t="t" l="l"/>
            <a:pathLst>
              <a:path h="5717869" w="4127261">
                <a:moveTo>
                  <a:pt x="0" y="0"/>
                </a:moveTo>
                <a:lnTo>
                  <a:pt x="4127262" y="0"/>
                </a:lnTo>
                <a:lnTo>
                  <a:pt x="4127262" y="5717869"/>
                </a:lnTo>
                <a:lnTo>
                  <a:pt x="0" y="5717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4573289"/>
            <a:ext cx="4364916" cy="6187381"/>
          </a:xfrm>
          <a:custGeom>
            <a:avLst/>
            <a:gdLst/>
            <a:ahLst/>
            <a:cxnLst/>
            <a:rect r="r" b="b" t="t" l="l"/>
            <a:pathLst>
              <a:path h="6187381" w="4364916">
                <a:moveTo>
                  <a:pt x="0" y="0"/>
                </a:moveTo>
                <a:lnTo>
                  <a:pt x="4364916" y="0"/>
                </a:lnTo>
                <a:lnTo>
                  <a:pt x="4364916" y="6187381"/>
                </a:lnTo>
                <a:lnTo>
                  <a:pt x="0" y="6187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407" y="6174334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543402" y="6083768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3531386" y="0"/>
                </a:moveTo>
                <a:lnTo>
                  <a:pt x="0" y="0"/>
                </a:lnTo>
                <a:lnTo>
                  <a:pt x="0" y="3815463"/>
                </a:lnTo>
                <a:lnTo>
                  <a:pt x="3531386" y="3815463"/>
                </a:lnTo>
                <a:lnTo>
                  <a:pt x="353138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36655" y="1657320"/>
            <a:ext cx="3778768" cy="3807323"/>
          </a:xfrm>
          <a:custGeom>
            <a:avLst/>
            <a:gdLst/>
            <a:ahLst/>
            <a:cxnLst/>
            <a:rect r="r" b="b" t="t" l="l"/>
            <a:pathLst>
              <a:path h="3807323" w="3778768">
                <a:moveTo>
                  <a:pt x="0" y="0"/>
                </a:moveTo>
                <a:lnTo>
                  <a:pt x="3778768" y="0"/>
                </a:lnTo>
                <a:lnTo>
                  <a:pt x="3778768" y="3807323"/>
                </a:lnTo>
                <a:lnTo>
                  <a:pt x="0" y="38073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8390" y="606533"/>
            <a:ext cx="1828678" cy="1399770"/>
          </a:xfrm>
          <a:custGeom>
            <a:avLst/>
            <a:gdLst/>
            <a:ahLst/>
            <a:cxnLst/>
            <a:rect r="r" b="b" t="t" l="l"/>
            <a:pathLst>
              <a:path h="1399770" w="1828678">
                <a:moveTo>
                  <a:pt x="0" y="0"/>
                </a:moveTo>
                <a:lnTo>
                  <a:pt x="1828678" y="0"/>
                </a:lnTo>
                <a:lnTo>
                  <a:pt x="1828678" y="1399770"/>
                </a:lnTo>
                <a:lnTo>
                  <a:pt x="0" y="13997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60558" y="573066"/>
            <a:ext cx="627698" cy="634365"/>
            <a:chOff x="0" y="0"/>
            <a:chExt cx="836930" cy="8458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5720" y="48260"/>
              <a:ext cx="746760" cy="748030"/>
            </a:xfrm>
            <a:custGeom>
              <a:avLst/>
              <a:gdLst/>
              <a:ahLst/>
              <a:cxnLst/>
              <a:rect r="r" b="b" t="t" l="l"/>
              <a:pathLst>
                <a:path h="748030" w="746760">
                  <a:moveTo>
                    <a:pt x="541020" y="712470"/>
                  </a:moveTo>
                  <a:cubicBezTo>
                    <a:pt x="17780" y="205740"/>
                    <a:pt x="15240" y="201930"/>
                    <a:pt x="10160" y="186690"/>
                  </a:cubicBezTo>
                  <a:cubicBezTo>
                    <a:pt x="3810" y="163830"/>
                    <a:pt x="0" y="124460"/>
                    <a:pt x="8890" y="99060"/>
                  </a:cubicBezTo>
                  <a:cubicBezTo>
                    <a:pt x="16510" y="72390"/>
                    <a:pt x="38100" y="44450"/>
                    <a:pt x="59690" y="27940"/>
                  </a:cubicBezTo>
                  <a:cubicBezTo>
                    <a:pt x="82550" y="11430"/>
                    <a:pt x="116840" y="1270"/>
                    <a:pt x="143510" y="2540"/>
                  </a:cubicBezTo>
                  <a:cubicBezTo>
                    <a:pt x="171450" y="3810"/>
                    <a:pt x="207010" y="20320"/>
                    <a:pt x="226060" y="33020"/>
                  </a:cubicBezTo>
                  <a:cubicBezTo>
                    <a:pt x="240030" y="43180"/>
                    <a:pt x="247650" y="52070"/>
                    <a:pt x="255270" y="66040"/>
                  </a:cubicBezTo>
                  <a:cubicBezTo>
                    <a:pt x="266700" y="87630"/>
                    <a:pt x="275590" y="128270"/>
                    <a:pt x="275590" y="151130"/>
                  </a:cubicBezTo>
                  <a:cubicBezTo>
                    <a:pt x="275590" y="168910"/>
                    <a:pt x="273050" y="180340"/>
                    <a:pt x="265430" y="194310"/>
                  </a:cubicBezTo>
                  <a:cubicBezTo>
                    <a:pt x="254000" y="215900"/>
                    <a:pt x="229870" y="246380"/>
                    <a:pt x="205740" y="259080"/>
                  </a:cubicBezTo>
                  <a:cubicBezTo>
                    <a:pt x="181610" y="273050"/>
                    <a:pt x="143510" y="276860"/>
                    <a:pt x="120650" y="275590"/>
                  </a:cubicBezTo>
                  <a:cubicBezTo>
                    <a:pt x="102870" y="274320"/>
                    <a:pt x="91440" y="270510"/>
                    <a:pt x="77470" y="261620"/>
                  </a:cubicBezTo>
                  <a:cubicBezTo>
                    <a:pt x="57150" y="250190"/>
                    <a:pt x="27940" y="224790"/>
                    <a:pt x="16510" y="199390"/>
                  </a:cubicBezTo>
                  <a:cubicBezTo>
                    <a:pt x="3810" y="175260"/>
                    <a:pt x="0" y="139700"/>
                    <a:pt x="5080" y="113030"/>
                  </a:cubicBezTo>
                  <a:cubicBezTo>
                    <a:pt x="10160" y="86360"/>
                    <a:pt x="27940" y="55880"/>
                    <a:pt x="48260" y="36830"/>
                  </a:cubicBezTo>
                  <a:cubicBezTo>
                    <a:pt x="69850" y="19050"/>
                    <a:pt x="105410" y="6350"/>
                    <a:pt x="129540" y="2540"/>
                  </a:cubicBezTo>
                  <a:cubicBezTo>
                    <a:pt x="146050" y="0"/>
                    <a:pt x="157480" y="1270"/>
                    <a:pt x="173990" y="6350"/>
                  </a:cubicBezTo>
                  <a:cubicBezTo>
                    <a:pt x="195580" y="13970"/>
                    <a:pt x="214630" y="27940"/>
                    <a:pt x="246380" y="54610"/>
                  </a:cubicBezTo>
                  <a:cubicBezTo>
                    <a:pt x="337820" y="129540"/>
                    <a:pt x="645160" y="457200"/>
                    <a:pt x="708660" y="537210"/>
                  </a:cubicBezTo>
                  <a:cubicBezTo>
                    <a:pt x="726440" y="560070"/>
                    <a:pt x="734060" y="566420"/>
                    <a:pt x="739140" y="585470"/>
                  </a:cubicBezTo>
                  <a:cubicBezTo>
                    <a:pt x="745490" y="609600"/>
                    <a:pt x="746760" y="646430"/>
                    <a:pt x="736600" y="671830"/>
                  </a:cubicBezTo>
                  <a:cubicBezTo>
                    <a:pt x="726440" y="695960"/>
                    <a:pt x="698500" y="722630"/>
                    <a:pt x="676910" y="734060"/>
                  </a:cubicBezTo>
                  <a:cubicBezTo>
                    <a:pt x="659130" y="744220"/>
                    <a:pt x="641350" y="748030"/>
                    <a:pt x="621030" y="746760"/>
                  </a:cubicBezTo>
                  <a:cubicBezTo>
                    <a:pt x="595630" y="744220"/>
                    <a:pt x="541020" y="712470"/>
                    <a:pt x="541020" y="71247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5068253" y="483531"/>
            <a:ext cx="296228" cy="615315"/>
            <a:chOff x="0" y="0"/>
            <a:chExt cx="394970" cy="8204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8260" y="49530"/>
              <a:ext cx="311150" cy="722630"/>
            </a:xfrm>
            <a:custGeom>
              <a:avLst/>
              <a:gdLst/>
              <a:ahLst/>
              <a:cxnLst/>
              <a:rect r="r" b="b" t="t" l="l"/>
              <a:pathLst>
                <a:path h="722630" w="311150">
                  <a:moveTo>
                    <a:pt x="66040" y="626110"/>
                  </a:moveTo>
                  <a:cubicBezTo>
                    <a:pt x="2540" y="208280"/>
                    <a:pt x="11430" y="87630"/>
                    <a:pt x="33020" y="48260"/>
                  </a:cubicBezTo>
                  <a:cubicBezTo>
                    <a:pt x="40640" y="31750"/>
                    <a:pt x="49530" y="27940"/>
                    <a:pt x="63500" y="20320"/>
                  </a:cubicBezTo>
                  <a:cubicBezTo>
                    <a:pt x="83820" y="10160"/>
                    <a:pt x="118110" y="0"/>
                    <a:pt x="143510" y="2540"/>
                  </a:cubicBezTo>
                  <a:cubicBezTo>
                    <a:pt x="168910" y="5080"/>
                    <a:pt x="199390" y="19050"/>
                    <a:pt x="218440" y="36830"/>
                  </a:cubicBezTo>
                  <a:cubicBezTo>
                    <a:pt x="237490" y="53340"/>
                    <a:pt x="252730" y="82550"/>
                    <a:pt x="257810" y="107950"/>
                  </a:cubicBezTo>
                  <a:cubicBezTo>
                    <a:pt x="261620" y="133350"/>
                    <a:pt x="256540" y="166370"/>
                    <a:pt x="245110" y="189230"/>
                  </a:cubicBezTo>
                  <a:cubicBezTo>
                    <a:pt x="232410" y="212090"/>
                    <a:pt x="204470" y="234950"/>
                    <a:pt x="185420" y="246380"/>
                  </a:cubicBezTo>
                  <a:cubicBezTo>
                    <a:pt x="172720" y="254000"/>
                    <a:pt x="161290" y="256540"/>
                    <a:pt x="146050" y="257810"/>
                  </a:cubicBezTo>
                  <a:cubicBezTo>
                    <a:pt x="124460" y="257810"/>
                    <a:pt x="85090" y="250190"/>
                    <a:pt x="66040" y="240030"/>
                  </a:cubicBezTo>
                  <a:cubicBezTo>
                    <a:pt x="52070" y="233680"/>
                    <a:pt x="43180" y="226060"/>
                    <a:pt x="34290" y="214630"/>
                  </a:cubicBezTo>
                  <a:cubicBezTo>
                    <a:pt x="20320" y="196850"/>
                    <a:pt x="6350" y="160020"/>
                    <a:pt x="2540" y="138430"/>
                  </a:cubicBezTo>
                  <a:cubicBezTo>
                    <a:pt x="0" y="123190"/>
                    <a:pt x="1270" y="111760"/>
                    <a:pt x="7620" y="96520"/>
                  </a:cubicBezTo>
                  <a:cubicBezTo>
                    <a:pt x="13970" y="76200"/>
                    <a:pt x="31750" y="44450"/>
                    <a:pt x="52070" y="29210"/>
                  </a:cubicBezTo>
                  <a:cubicBezTo>
                    <a:pt x="72390" y="12700"/>
                    <a:pt x="107950" y="3810"/>
                    <a:pt x="129540" y="1270"/>
                  </a:cubicBezTo>
                  <a:cubicBezTo>
                    <a:pt x="146050" y="0"/>
                    <a:pt x="156210" y="2540"/>
                    <a:pt x="171450" y="7620"/>
                  </a:cubicBezTo>
                  <a:cubicBezTo>
                    <a:pt x="191770" y="16510"/>
                    <a:pt x="222250" y="35560"/>
                    <a:pt x="236220" y="57150"/>
                  </a:cubicBezTo>
                  <a:cubicBezTo>
                    <a:pt x="251460" y="78740"/>
                    <a:pt x="260350" y="110490"/>
                    <a:pt x="259080" y="135890"/>
                  </a:cubicBezTo>
                  <a:cubicBezTo>
                    <a:pt x="257810" y="161290"/>
                    <a:pt x="227330" y="210820"/>
                    <a:pt x="229870" y="212090"/>
                  </a:cubicBezTo>
                  <a:cubicBezTo>
                    <a:pt x="231140" y="213360"/>
                    <a:pt x="243840" y="182880"/>
                    <a:pt x="250190" y="185420"/>
                  </a:cubicBezTo>
                  <a:cubicBezTo>
                    <a:pt x="273050" y="191770"/>
                    <a:pt x="311150" y="562610"/>
                    <a:pt x="294640" y="636270"/>
                  </a:cubicBezTo>
                  <a:cubicBezTo>
                    <a:pt x="289560" y="661670"/>
                    <a:pt x="280670" y="670560"/>
                    <a:pt x="266700" y="684530"/>
                  </a:cubicBezTo>
                  <a:cubicBezTo>
                    <a:pt x="248920" y="701040"/>
                    <a:pt x="217170" y="717550"/>
                    <a:pt x="190500" y="720090"/>
                  </a:cubicBezTo>
                  <a:cubicBezTo>
                    <a:pt x="165100" y="722630"/>
                    <a:pt x="132080" y="712470"/>
                    <a:pt x="110490" y="695960"/>
                  </a:cubicBezTo>
                  <a:cubicBezTo>
                    <a:pt x="90170" y="680720"/>
                    <a:pt x="66040" y="626110"/>
                    <a:pt x="66040" y="6261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4470082" y="1228386"/>
            <a:ext cx="592455" cy="303847"/>
            <a:chOff x="0" y="0"/>
            <a:chExt cx="789940" cy="405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48260" y="48260"/>
              <a:ext cx="692150" cy="309880"/>
            </a:xfrm>
            <a:custGeom>
              <a:avLst/>
              <a:gdLst/>
              <a:ahLst/>
              <a:cxnLst/>
              <a:rect r="r" b="b" t="t" l="l"/>
              <a:pathLst>
                <a:path h="309880" w="692150">
                  <a:moveTo>
                    <a:pt x="553720" y="278130"/>
                  </a:moveTo>
                  <a:cubicBezTo>
                    <a:pt x="351790" y="256540"/>
                    <a:pt x="271780" y="250190"/>
                    <a:pt x="234950" y="262890"/>
                  </a:cubicBezTo>
                  <a:cubicBezTo>
                    <a:pt x="214630" y="270510"/>
                    <a:pt x="210820" y="288290"/>
                    <a:pt x="191770" y="294640"/>
                  </a:cubicBezTo>
                  <a:cubicBezTo>
                    <a:pt x="170180" y="303530"/>
                    <a:pt x="133350" y="309880"/>
                    <a:pt x="106680" y="303530"/>
                  </a:cubicBezTo>
                  <a:cubicBezTo>
                    <a:pt x="80010" y="297180"/>
                    <a:pt x="49530" y="275590"/>
                    <a:pt x="33020" y="259080"/>
                  </a:cubicBezTo>
                  <a:cubicBezTo>
                    <a:pt x="21590" y="246380"/>
                    <a:pt x="16510" y="234950"/>
                    <a:pt x="11430" y="220980"/>
                  </a:cubicBezTo>
                  <a:cubicBezTo>
                    <a:pt x="6350" y="207010"/>
                    <a:pt x="1270" y="194310"/>
                    <a:pt x="2540" y="177800"/>
                  </a:cubicBezTo>
                  <a:cubicBezTo>
                    <a:pt x="3810" y="154940"/>
                    <a:pt x="10160" y="118110"/>
                    <a:pt x="26670" y="95250"/>
                  </a:cubicBezTo>
                  <a:cubicBezTo>
                    <a:pt x="41910" y="73660"/>
                    <a:pt x="69850" y="52070"/>
                    <a:pt x="95250" y="44450"/>
                  </a:cubicBezTo>
                  <a:cubicBezTo>
                    <a:pt x="120650" y="35560"/>
                    <a:pt x="158750" y="39370"/>
                    <a:pt x="181610" y="45720"/>
                  </a:cubicBezTo>
                  <a:cubicBezTo>
                    <a:pt x="196850" y="49530"/>
                    <a:pt x="207010" y="54610"/>
                    <a:pt x="219710" y="66040"/>
                  </a:cubicBezTo>
                  <a:cubicBezTo>
                    <a:pt x="236220" y="81280"/>
                    <a:pt x="260350" y="111760"/>
                    <a:pt x="266700" y="137160"/>
                  </a:cubicBezTo>
                  <a:cubicBezTo>
                    <a:pt x="274320" y="163830"/>
                    <a:pt x="271780" y="198120"/>
                    <a:pt x="261620" y="223520"/>
                  </a:cubicBezTo>
                  <a:cubicBezTo>
                    <a:pt x="251460" y="248920"/>
                    <a:pt x="228600" y="274320"/>
                    <a:pt x="205740" y="288290"/>
                  </a:cubicBezTo>
                  <a:cubicBezTo>
                    <a:pt x="181610" y="302260"/>
                    <a:pt x="148590" y="309880"/>
                    <a:pt x="120650" y="306070"/>
                  </a:cubicBezTo>
                  <a:cubicBezTo>
                    <a:pt x="93980" y="303530"/>
                    <a:pt x="63500" y="288290"/>
                    <a:pt x="43180" y="269240"/>
                  </a:cubicBezTo>
                  <a:cubicBezTo>
                    <a:pt x="24130" y="250190"/>
                    <a:pt x="8890" y="215900"/>
                    <a:pt x="3810" y="193040"/>
                  </a:cubicBezTo>
                  <a:cubicBezTo>
                    <a:pt x="0" y="176530"/>
                    <a:pt x="0" y="165100"/>
                    <a:pt x="3810" y="148590"/>
                  </a:cubicBezTo>
                  <a:cubicBezTo>
                    <a:pt x="10160" y="127000"/>
                    <a:pt x="29210" y="93980"/>
                    <a:pt x="45720" y="73660"/>
                  </a:cubicBezTo>
                  <a:cubicBezTo>
                    <a:pt x="59690" y="55880"/>
                    <a:pt x="71120" y="43180"/>
                    <a:pt x="93980" y="31750"/>
                  </a:cubicBezTo>
                  <a:cubicBezTo>
                    <a:pt x="132080" y="13970"/>
                    <a:pt x="207010" y="6350"/>
                    <a:pt x="264160" y="2540"/>
                  </a:cubicBezTo>
                  <a:cubicBezTo>
                    <a:pt x="322580" y="0"/>
                    <a:pt x="383540" y="7620"/>
                    <a:pt x="441960" y="15240"/>
                  </a:cubicBezTo>
                  <a:cubicBezTo>
                    <a:pt x="501650" y="22860"/>
                    <a:pt x="575310" y="27940"/>
                    <a:pt x="617220" y="49530"/>
                  </a:cubicBezTo>
                  <a:cubicBezTo>
                    <a:pt x="645160" y="63500"/>
                    <a:pt x="666750" y="86360"/>
                    <a:pt x="678180" y="106680"/>
                  </a:cubicBezTo>
                  <a:cubicBezTo>
                    <a:pt x="688340" y="124460"/>
                    <a:pt x="692150" y="143510"/>
                    <a:pt x="690880" y="162560"/>
                  </a:cubicBezTo>
                  <a:cubicBezTo>
                    <a:pt x="688340" y="186690"/>
                    <a:pt x="674370" y="222250"/>
                    <a:pt x="657860" y="241300"/>
                  </a:cubicBezTo>
                  <a:cubicBezTo>
                    <a:pt x="645160" y="256540"/>
                    <a:pt x="627380" y="266700"/>
                    <a:pt x="610870" y="273050"/>
                  </a:cubicBezTo>
                  <a:cubicBezTo>
                    <a:pt x="593090" y="278130"/>
                    <a:pt x="553720" y="278130"/>
                    <a:pt x="553720" y="27813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-5466542">
            <a:off x="13171488" y="957477"/>
            <a:ext cx="552469" cy="522858"/>
            <a:chOff x="0" y="0"/>
            <a:chExt cx="900430" cy="8521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5720" y="48260"/>
              <a:ext cx="807720" cy="755650"/>
            </a:xfrm>
            <a:custGeom>
              <a:avLst/>
              <a:gdLst/>
              <a:ahLst/>
              <a:cxnLst/>
              <a:rect r="r" b="b" t="t" l="l"/>
              <a:pathLst>
                <a:path h="755650" w="807720">
                  <a:moveTo>
                    <a:pt x="208280" y="41910"/>
                  </a:moveTo>
                  <a:cubicBezTo>
                    <a:pt x="571500" y="396240"/>
                    <a:pt x="746760" y="495300"/>
                    <a:pt x="786130" y="544830"/>
                  </a:cubicBezTo>
                  <a:cubicBezTo>
                    <a:pt x="798830" y="561340"/>
                    <a:pt x="800100" y="568960"/>
                    <a:pt x="802640" y="585470"/>
                  </a:cubicBezTo>
                  <a:cubicBezTo>
                    <a:pt x="806450" y="608330"/>
                    <a:pt x="805180" y="646430"/>
                    <a:pt x="795020" y="671830"/>
                  </a:cubicBezTo>
                  <a:cubicBezTo>
                    <a:pt x="783590" y="697230"/>
                    <a:pt x="759460" y="722630"/>
                    <a:pt x="735330" y="735330"/>
                  </a:cubicBezTo>
                  <a:cubicBezTo>
                    <a:pt x="711200" y="749300"/>
                    <a:pt x="676910" y="755650"/>
                    <a:pt x="650240" y="750570"/>
                  </a:cubicBezTo>
                  <a:cubicBezTo>
                    <a:pt x="622300" y="746760"/>
                    <a:pt x="591820" y="731520"/>
                    <a:pt x="572770" y="711200"/>
                  </a:cubicBezTo>
                  <a:cubicBezTo>
                    <a:pt x="553720" y="692150"/>
                    <a:pt x="539750" y="655320"/>
                    <a:pt x="534670" y="632460"/>
                  </a:cubicBezTo>
                  <a:cubicBezTo>
                    <a:pt x="532130" y="615950"/>
                    <a:pt x="533400" y="603250"/>
                    <a:pt x="537210" y="589280"/>
                  </a:cubicBezTo>
                  <a:cubicBezTo>
                    <a:pt x="539750" y="574040"/>
                    <a:pt x="543560" y="561340"/>
                    <a:pt x="552450" y="547370"/>
                  </a:cubicBezTo>
                  <a:cubicBezTo>
                    <a:pt x="566420" y="528320"/>
                    <a:pt x="593090" y="501650"/>
                    <a:pt x="618490" y="490220"/>
                  </a:cubicBezTo>
                  <a:cubicBezTo>
                    <a:pt x="643890" y="480060"/>
                    <a:pt x="681990" y="480060"/>
                    <a:pt x="704850" y="485140"/>
                  </a:cubicBezTo>
                  <a:cubicBezTo>
                    <a:pt x="721360" y="487680"/>
                    <a:pt x="731520" y="492760"/>
                    <a:pt x="745490" y="502920"/>
                  </a:cubicBezTo>
                  <a:cubicBezTo>
                    <a:pt x="763270" y="516890"/>
                    <a:pt x="789940" y="544830"/>
                    <a:pt x="798830" y="571500"/>
                  </a:cubicBezTo>
                  <a:cubicBezTo>
                    <a:pt x="807720" y="596900"/>
                    <a:pt x="807720" y="632460"/>
                    <a:pt x="800100" y="657860"/>
                  </a:cubicBezTo>
                  <a:cubicBezTo>
                    <a:pt x="791210" y="684530"/>
                    <a:pt x="770890" y="712470"/>
                    <a:pt x="748030" y="727710"/>
                  </a:cubicBezTo>
                  <a:cubicBezTo>
                    <a:pt x="725170" y="744220"/>
                    <a:pt x="688340" y="751840"/>
                    <a:pt x="664210" y="751840"/>
                  </a:cubicBezTo>
                  <a:cubicBezTo>
                    <a:pt x="647700" y="753110"/>
                    <a:pt x="638810" y="749300"/>
                    <a:pt x="621030" y="742950"/>
                  </a:cubicBezTo>
                  <a:cubicBezTo>
                    <a:pt x="594360" y="732790"/>
                    <a:pt x="552450" y="708660"/>
                    <a:pt x="518160" y="684530"/>
                  </a:cubicBezTo>
                  <a:cubicBezTo>
                    <a:pt x="481330" y="659130"/>
                    <a:pt x="450850" y="635000"/>
                    <a:pt x="407670" y="594360"/>
                  </a:cubicBezTo>
                  <a:cubicBezTo>
                    <a:pt x="335280" y="530860"/>
                    <a:pt x="210820" y="405130"/>
                    <a:pt x="139700" y="326390"/>
                  </a:cubicBezTo>
                  <a:cubicBezTo>
                    <a:pt x="87630" y="270510"/>
                    <a:pt x="33020" y="220980"/>
                    <a:pt x="13970" y="175260"/>
                  </a:cubicBezTo>
                  <a:cubicBezTo>
                    <a:pt x="1270" y="144780"/>
                    <a:pt x="0" y="115570"/>
                    <a:pt x="5080" y="91440"/>
                  </a:cubicBezTo>
                  <a:cubicBezTo>
                    <a:pt x="7620" y="72390"/>
                    <a:pt x="19050" y="54610"/>
                    <a:pt x="30480" y="41910"/>
                  </a:cubicBezTo>
                  <a:cubicBezTo>
                    <a:pt x="43180" y="27940"/>
                    <a:pt x="60960" y="16510"/>
                    <a:pt x="77470" y="10160"/>
                  </a:cubicBezTo>
                  <a:cubicBezTo>
                    <a:pt x="95250" y="2540"/>
                    <a:pt x="114300" y="0"/>
                    <a:pt x="134620" y="2540"/>
                  </a:cubicBezTo>
                  <a:cubicBezTo>
                    <a:pt x="157480" y="7620"/>
                    <a:pt x="208280" y="41910"/>
                    <a:pt x="208280" y="4191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-5466542">
            <a:off x="12755985" y="971838"/>
            <a:ext cx="621819" cy="241559"/>
            <a:chOff x="0" y="0"/>
            <a:chExt cx="1013460" cy="3937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49530" y="46990"/>
              <a:ext cx="918210" cy="308610"/>
            </a:xfrm>
            <a:custGeom>
              <a:avLst/>
              <a:gdLst/>
              <a:ahLst/>
              <a:cxnLst/>
              <a:rect r="r" b="b" t="t" l="l"/>
              <a:pathLst>
                <a:path h="308610" w="918210">
                  <a:moveTo>
                    <a:pt x="124460" y="46990"/>
                  </a:moveTo>
                  <a:cubicBezTo>
                    <a:pt x="711200" y="30480"/>
                    <a:pt x="711200" y="19050"/>
                    <a:pt x="726440" y="13970"/>
                  </a:cubicBezTo>
                  <a:cubicBezTo>
                    <a:pt x="749300" y="6350"/>
                    <a:pt x="786130" y="0"/>
                    <a:pt x="812800" y="6350"/>
                  </a:cubicBezTo>
                  <a:cubicBezTo>
                    <a:pt x="839470" y="12700"/>
                    <a:pt x="869950" y="35560"/>
                    <a:pt x="885190" y="52070"/>
                  </a:cubicBezTo>
                  <a:cubicBezTo>
                    <a:pt x="896620" y="63500"/>
                    <a:pt x="902970" y="73660"/>
                    <a:pt x="906780" y="90170"/>
                  </a:cubicBezTo>
                  <a:cubicBezTo>
                    <a:pt x="913130" y="111760"/>
                    <a:pt x="918210" y="149860"/>
                    <a:pt x="909320" y="175260"/>
                  </a:cubicBezTo>
                  <a:cubicBezTo>
                    <a:pt x="901700" y="201930"/>
                    <a:pt x="881380" y="229870"/>
                    <a:pt x="859790" y="246380"/>
                  </a:cubicBezTo>
                  <a:cubicBezTo>
                    <a:pt x="838200" y="261620"/>
                    <a:pt x="801370" y="270510"/>
                    <a:pt x="777240" y="271780"/>
                  </a:cubicBezTo>
                  <a:cubicBezTo>
                    <a:pt x="760730" y="273050"/>
                    <a:pt x="749300" y="270510"/>
                    <a:pt x="735330" y="264160"/>
                  </a:cubicBezTo>
                  <a:cubicBezTo>
                    <a:pt x="713740" y="254000"/>
                    <a:pt x="681990" y="232410"/>
                    <a:pt x="668020" y="209550"/>
                  </a:cubicBezTo>
                  <a:cubicBezTo>
                    <a:pt x="652780" y="186690"/>
                    <a:pt x="643890" y="153670"/>
                    <a:pt x="646430" y="127000"/>
                  </a:cubicBezTo>
                  <a:cubicBezTo>
                    <a:pt x="648970" y="99060"/>
                    <a:pt x="661670" y="67310"/>
                    <a:pt x="679450" y="46990"/>
                  </a:cubicBezTo>
                  <a:cubicBezTo>
                    <a:pt x="698500" y="26670"/>
                    <a:pt x="732790" y="11430"/>
                    <a:pt x="754380" y="5080"/>
                  </a:cubicBezTo>
                  <a:cubicBezTo>
                    <a:pt x="770890" y="0"/>
                    <a:pt x="782320" y="0"/>
                    <a:pt x="798830" y="3810"/>
                  </a:cubicBezTo>
                  <a:cubicBezTo>
                    <a:pt x="820420" y="7620"/>
                    <a:pt x="857250" y="26670"/>
                    <a:pt x="875030" y="40640"/>
                  </a:cubicBezTo>
                  <a:cubicBezTo>
                    <a:pt x="887730" y="52070"/>
                    <a:pt x="895350" y="60960"/>
                    <a:pt x="901700" y="76200"/>
                  </a:cubicBezTo>
                  <a:cubicBezTo>
                    <a:pt x="909320" y="97790"/>
                    <a:pt x="918210" y="134620"/>
                    <a:pt x="913130" y="161290"/>
                  </a:cubicBezTo>
                  <a:cubicBezTo>
                    <a:pt x="908050" y="187960"/>
                    <a:pt x="896620" y="217170"/>
                    <a:pt x="871220" y="236220"/>
                  </a:cubicBezTo>
                  <a:cubicBezTo>
                    <a:pt x="829310" y="269240"/>
                    <a:pt x="735330" y="284480"/>
                    <a:pt x="651510" y="295910"/>
                  </a:cubicBezTo>
                  <a:cubicBezTo>
                    <a:pt x="544830" y="308610"/>
                    <a:pt x="383540" y="297180"/>
                    <a:pt x="279400" y="292100"/>
                  </a:cubicBezTo>
                  <a:cubicBezTo>
                    <a:pt x="204470" y="289560"/>
                    <a:pt x="132080" y="294640"/>
                    <a:pt x="85090" y="278130"/>
                  </a:cubicBezTo>
                  <a:cubicBezTo>
                    <a:pt x="55880" y="265430"/>
                    <a:pt x="33020" y="246380"/>
                    <a:pt x="19050" y="227330"/>
                  </a:cubicBezTo>
                  <a:cubicBezTo>
                    <a:pt x="7620" y="210820"/>
                    <a:pt x="2540" y="191770"/>
                    <a:pt x="1270" y="172720"/>
                  </a:cubicBezTo>
                  <a:cubicBezTo>
                    <a:pt x="0" y="154940"/>
                    <a:pt x="3810" y="134620"/>
                    <a:pt x="11430" y="118110"/>
                  </a:cubicBezTo>
                  <a:cubicBezTo>
                    <a:pt x="19050" y="100330"/>
                    <a:pt x="29210" y="83820"/>
                    <a:pt x="45720" y="72390"/>
                  </a:cubicBezTo>
                  <a:cubicBezTo>
                    <a:pt x="64770" y="58420"/>
                    <a:pt x="124460" y="46990"/>
                    <a:pt x="124460" y="4699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-5466542">
            <a:off x="13425147" y="1315976"/>
            <a:ext cx="287533" cy="490131"/>
            <a:chOff x="0" y="0"/>
            <a:chExt cx="468630" cy="79883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44450" y="43180"/>
              <a:ext cx="379730" cy="706120"/>
            </a:xfrm>
            <a:custGeom>
              <a:avLst/>
              <a:gdLst/>
              <a:ahLst/>
              <a:cxnLst/>
              <a:rect r="r" b="b" t="t" l="l"/>
              <a:pathLst>
                <a:path h="706120" w="379730">
                  <a:moveTo>
                    <a:pt x="236220" y="106680"/>
                  </a:moveTo>
                  <a:cubicBezTo>
                    <a:pt x="299720" y="463550"/>
                    <a:pt x="356870" y="494030"/>
                    <a:pt x="369570" y="533400"/>
                  </a:cubicBezTo>
                  <a:cubicBezTo>
                    <a:pt x="379730" y="562610"/>
                    <a:pt x="377190" y="591820"/>
                    <a:pt x="369570" y="617220"/>
                  </a:cubicBezTo>
                  <a:cubicBezTo>
                    <a:pt x="360680" y="641350"/>
                    <a:pt x="339090" y="668020"/>
                    <a:pt x="317500" y="683260"/>
                  </a:cubicBezTo>
                  <a:cubicBezTo>
                    <a:pt x="295910" y="697230"/>
                    <a:pt x="262890" y="706120"/>
                    <a:pt x="236220" y="703580"/>
                  </a:cubicBezTo>
                  <a:cubicBezTo>
                    <a:pt x="210820" y="702310"/>
                    <a:pt x="179070" y="689610"/>
                    <a:pt x="160020" y="671830"/>
                  </a:cubicBezTo>
                  <a:cubicBezTo>
                    <a:pt x="139700" y="655320"/>
                    <a:pt x="121920" y="626110"/>
                    <a:pt x="116840" y="599440"/>
                  </a:cubicBezTo>
                  <a:cubicBezTo>
                    <a:pt x="111760" y="574040"/>
                    <a:pt x="119380" y="538480"/>
                    <a:pt x="127000" y="516890"/>
                  </a:cubicBezTo>
                  <a:cubicBezTo>
                    <a:pt x="133350" y="501650"/>
                    <a:pt x="139700" y="492760"/>
                    <a:pt x="151130" y="482600"/>
                  </a:cubicBezTo>
                  <a:cubicBezTo>
                    <a:pt x="168910" y="467360"/>
                    <a:pt x="203200" y="449580"/>
                    <a:pt x="226060" y="444500"/>
                  </a:cubicBezTo>
                  <a:cubicBezTo>
                    <a:pt x="241300" y="440690"/>
                    <a:pt x="252730" y="440690"/>
                    <a:pt x="267970" y="444500"/>
                  </a:cubicBezTo>
                  <a:cubicBezTo>
                    <a:pt x="289560" y="449580"/>
                    <a:pt x="325120" y="469900"/>
                    <a:pt x="341630" y="485140"/>
                  </a:cubicBezTo>
                  <a:cubicBezTo>
                    <a:pt x="353060" y="495300"/>
                    <a:pt x="359410" y="504190"/>
                    <a:pt x="364490" y="519430"/>
                  </a:cubicBezTo>
                  <a:cubicBezTo>
                    <a:pt x="372110" y="541020"/>
                    <a:pt x="375920" y="580390"/>
                    <a:pt x="373380" y="603250"/>
                  </a:cubicBezTo>
                  <a:cubicBezTo>
                    <a:pt x="370840" y="618490"/>
                    <a:pt x="365760" y="629920"/>
                    <a:pt x="356870" y="642620"/>
                  </a:cubicBezTo>
                  <a:cubicBezTo>
                    <a:pt x="342900" y="660400"/>
                    <a:pt x="312420" y="685800"/>
                    <a:pt x="292100" y="695960"/>
                  </a:cubicBezTo>
                  <a:cubicBezTo>
                    <a:pt x="278130" y="702310"/>
                    <a:pt x="266700" y="704850"/>
                    <a:pt x="251460" y="704850"/>
                  </a:cubicBezTo>
                  <a:cubicBezTo>
                    <a:pt x="228600" y="703580"/>
                    <a:pt x="198120" y="695960"/>
                    <a:pt x="170180" y="680720"/>
                  </a:cubicBezTo>
                  <a:cubicBezTo>
                    <a:pt x="135890" y="662940"/>
                    <a:pt x="90170" y="631190"/>
                    <a:pt x="67310" y="594360"/>
                  </a:cubicBezTo>
                  <a:cubicBezTo>
                    <a:pt x="43180" y="554990"/>
                    <a:pt x="41910" y="508000"/>
                    <a:pt x="31750" y="449580"/>
                  </a:cubicBezTo>
                  <a:cubicBezTo>
                    <a:pt x="19050" y="364490"/>
                    <a:pt x="0" y="200660"/>
                    <a:pt x="6350" y="130810"/>
                  </a:cubicBezTo>
                  <a:cubicBezTo>
                    <a:pt x="10160" y="95250"/>
                    <a:pt x="15240" y="71120"/>
                    <a:pt x="27940" y="52070"/>
                  </a:cubicBezTo>
                  <a:cubicBezTo>
                    <a:pt x="38100" y="35560"/>
                    <a:pt x="52070" y="22860"/>
                    <a:pt x="69850" y="15240"/>
                  </a:cubicBezTo>
                  <a:cubicBezTo>
                    <a:pt x="91440" y="6350"/>
                    <a:pt x="125730" y="0"/>
                    <a:pt x="151130" y="7620"/>
                  </a:cubicBezTo>
                  <a:cubicBezTo>
                    <a:pt x="175260" y="13970"/>
                    <a:pt x="203200" y="35560"/>
                    <a:pt x="217170" y="54610"/>
                  </a:cubicBezTo>
                  <a:cubicBezTo>
                    <a:pt x="228600" y="69850"/>
                    <a:pt x="236220" y="106680"/>
                    <a:pt x="236220" y="106680"/>
                  </a:cubicBezTo>
                </a:path>
              </a:pathLst>
            </a:custGeom>
            <a:solidFill>
              <a:srgbClr val="88A3CE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412853" y="-367037"/>
            <a:ext cx="3692894" cy="2316452"/>
          </a:xfrm>
          <a:custGeom>
            <a:avLst/>
            <a:gdLst/>
            <a:ahLst/>
            <a:cxnLst/>
            <a:rect r="r" b="b" t="t" l="l"/>
            <a:pathLst>
              <a:path h="2316452" w="3692894">
                <a:moveTo>
                  <a:pt x="0" y="0"/>
                </a:moveTo>
                <a:lnTo>
                  <a:pt x="3692894" y="0"/>
                </a:lnTo>
                <a:lnTo>
                  <a:pt x="3692894" y="2316451"/>
                </a:lnTo>
                <a:lnTo>
                  <a:pt x="0" y="231645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-1008282">
            <a:off x="15390590" y="2224730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3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3" y="3491322"/>
                </a:lnTo>
                <a:lnTo>
                  <a:pt x="2659753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335907" y="1216956"/>
            <a:ext cx="9616186" cy="1309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2596635" y="-6569350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386301">
            <a:off x="10358985" y="-323043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3" y="0"/>
                </a:lnTo>
                <a:lnTo>
                  <a:pt x="9743833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41338">
            <a:off x="-260788" y="-7819"/>
            <a:ext cx="19337322" cy="12137617"/>
          </a:xfrm>
          <a:custGeom>
            <a:avLst/>
            <a:gdLst/>
            <a:ahLst/>
            <a:cxnLst/>
            <a:rect r="r" b="b" t="t" l="l"/>
            <a:pathLst>
              <a:path h="12137617" w="19337322">
                <a:moveTo>
                  <a:pt x="19337322" y="0"/>
                </a:moveTo>
                <a:lnTo>
                  <a:pt x="0" y="0"/>
                </a:lnTo>
                <a:lnTo>
                  <a:pt x="0" y="12137617"/>
                </a:lnTo>
                <a:lnTo>
                  <a:pt x="19337322" y="12137617"/>
                </a:lnTo>
                <a:lnTo>
                  <a:pt x="1933732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547103" y="3415779"/>
            <a:ext cx="3740897" cy="10287468"/>
          </a:xfrm>
          <a:custGeom>
            <a:avLst/>
            <a:gdLst/>
            <a:ahLst/>
            <a:cxnLst/>
            <a:rect r="r" b="b" t="t" l="l"/>
            <a:pathLst>
              <a:path h="10287468" w="3740897">
                <a:moveTo>
                  <a:pt x="3740897" y="0"/>
                </a:moveTo>
                <a:lnTo>
                  <a:pt x="0" y="0"/>
                </a:lnTo>
                <a:lnTo>
                  <a:pt x="0" y="10287467"/>
                </a:lnTo>
                <a:lnTo>
                  <a:pt x="3740897" y="10287467"/>
                </a:lnTo>
                <a:lnTo>
                  <a:pt x="37408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2274" y="2956675"/>
            <a:ext cx="2273231" cy="7063711"/>
          </a:xfrm>
          <a:custGeom>
            <a:avLst/>
            <a:gdLst/>
            <a:ahLst/>
            <a:cxnLst/>
            <a:rect r="r" b="b" t="t" l="l"/>
            <a:pathLst>
              <a:path h="7063711" w="2273231">
                <a:moveTo>
                  <a:pt x="0" y="0"/>
                </a:moveTo>
                <a:lnTo>
                  <a:pt x="2273231" y="0"/>
                </a:lnTo>
                <a:lnTo>
                  <a:pt x="2273231" y="7063711"/>
                </a:lnTo>
                <a:lnTo>
                  <a:pt x="0" y="7063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7791" y="3017183"/>
            <a:ext cx="12129511" cy="459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578" indent="-313789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Healthcare systems often face challenges like limited staff, delayed responses, and manual errors.</a:t>
            </a:r>
          </a:p>
          <a:p>
            <a:pPr algn="l" marL="627578" indent="-313789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This project proposes an AI-integrated patient monitoring system that continuously tracks vitals and predicts potential health risks.</a:t>
            </a:r>
          </a:p>
          <a:p>
            <a:pPr algn="l" marL="627578" indent="-313789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It leverages Bayesian reasoning to analyze uncertain medical data and support doctors in decision-making.</a:t>
            </a:r>
          </a:p>
          <a:p>
            <a:pPr algn="l" marL="627578" indent="-313789" lvl="1">
              <a:lnSpc>
                <a:spcPts val="4069"/>
              </a:lnSpc>
              <a:buFont typeface="Arial"/>
              <a:buChar char="•"/>
            </a:pPr>
            <a:r>
              <a:rPr lang="en-US" sz="2906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The model ensures timely alerts, improved accuracy, and reduced workload on medical staff.</a:t>
            </a:r>
          </a:p>
          <a:p>
            <a:pPr algn="l">
              <a:lnSpc>
                <a:spcPts val="406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55505" y="559208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62171">
            <a:off x="8699606" y="-2315196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6563608" y="332299"/>
            <a:ext cx="16065837" cy="10084176"/>
          </a:xfrm>
          <a:custGeom>
            <a:avLst/>
            <a:gdLst/>
            <a:ahLst/>
            <a:cxnLst/>
            <a:rect r="r" b="b" t="t" l="l"/>
            <a:pathLst>
              <a:path h="10084176" w="16065837">
                <a:moveTo>
                  <a:pt x="16065837" y="0"/>
                </a:moveTo>
                <a:lnTo>
                  <a:pt x="0" y="0"/>
                </a:lnTo>
                <a:lnTo>
                  <a:pt x="0" y="10084176"/>
                </a:lnTo>
                <a:lnTo>
                  <a:pt x="16065837" y="10084176"/>
                </a:lnTo>
                <a:lnTo>
                  <a:pt x="1606583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385" y="4943378"/>
            <a:ext cx="6847282" cy="6038058"/>
          </a:xfrm>
          <a:custGeom>
            <a:avLst/>
            <a:gdLst/>
            <a:ahLst/>
            <a:cxnLst/>
            <a:rect r="r" b="b" t="t" l="l"/>
            <a:pathLst>
              <a:path h="6038058" w="6847282">
                <a:moveTo>
                  <a:pt x="0" y="0"/>
                </a:moveTo>
                <a:lnTo>
                  <a:pt x="6847282" y="0"/>
                </a:lnTo>
                <a:lnTo>
                  <a:pt x="6847282" y="6038059"/>
                </a:lnTo>
                <a:lnTo>
                  <a:pt x="0" y="6038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6172319" y="6389429"/>
            <a:ext cx="2838696" cy="4592008"/>
          </a:xfrm>
          <a:custGeom>
            <a:avLst/>
            <a:gdLst/>
            <a:ahLst/>
            <a:cxnLst/>
            <a:rect r="r" b="b" t="t" l="l"/>
            <a:pathLst>
              <a:path h="4592008" w="2838696">
                <a:moveTo>
                  <a:pt x="2838696" y="0"/>
                </a:moveTo>
                <a:lnTo>
                  <a:pt x="0" y="0"/>
                </a:lnTo>
                <a:lnTo>
                  <a:pt x="0" y="4592008"/>
                </a:lnTo>
                <a:lnTo>
                  <a:pt x="2838696" y="4592008"/>
                </a:lnTo>
                <a:lnTo>
                  <a:pt x="283869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4385" y="2165156"/>
            <a:ext cx="6066500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Bayesian AI model that enables real-time monitoring and intelligent health prediction for patients.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11015" y="2938647"/>
            <a:ext cx="8693848" cy="527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21048" indent="-360524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Simulate patient vital data such as heart rate, temperature, and oxygen levels.</a:t>
            </a:r>
          </a:p>
          <a:p>
            <a:pPr algn="just" marL="721048" indent="-360524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Apply Bayesian inference to estimate the likelihood of medical conditions.</a:t>
            </a:r>
          </a:p>
          <a:p>
            <a:pPr algn="just" marL="721048" indent="-360524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Build a Flask-based dashboard for visualization and interaction.</a:t>
            </a:r>
          </a:p>
          <a:p>
            <a:pPr algn="just" marL="721048" indent="-360524" lvl="1">
              <a:lnSpc>
                <a:spcPts val="4675"/>
              </a:lnSpc>
              <a:buFont typeface="Arial"/>
              <a:buChar char="•"/>
            </a:pPr>
            <a:r>
              <a:rPr lang="en-US" sz="3339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Generate alerts and reports based on probabilistic analysis.</a:t>
            </a:r>
          </a:p>
          <a:p>
            <a:pPr algn="just">
              <a:lnSpc>
                <a:spcPts val="467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13881" y="604228"/>
            <a:ext cx="994061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Objective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478047" y="435857"/>
            <a:ext cx="18570677" cy="11656410"/>
          </a:xfrm>
          <a:custGeom>
            <a:avLst/>
            <a:gdLst/>
            <a:ahLst/>
            <a:cxnLst/>
            <a:rect r="r" b="b" t="t" l="l"/>
            <a:pathLst>
              <a:path h="11656410" w="18570677">
                <a:moveTo>
                  <a:pt x="18570677" y="0"/>
                </a:moveTo>
                <a:lnTo>
                  <a:pt x="0" y="0"/>
                </a:lnTo>
                <a:lnTo>
                  <a:pt x="0" y="11656410"/>
                </a:lnTo>
                <a:lnTo>
                  <a:pt x="18570677" y="11656410"/>
                </a:lnTo>
                <a:lnTo>
                  <a:pt x="185706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09973" y="3348540"/>
            <a:ext cx="8985841" cy="577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AI-PBL/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├── app.py                                           → Main Flask application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├── src/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├── models/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│   └── bayesian_network.py          → Core Bayesian logic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├── services/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│   ├── vitals_service.py                  → Vitals simulation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│   ├── ai_service.py                       → AI + reasoning layer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│   └── uncertainty_service.py         → Bayesian inference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└── routes/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    └── api.py                                   → API endpoints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├── templates/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│   └── index.html                                → Dashboard UI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└── docs/                                             → Documentation</a:t>
            </a:r>
          </a:p>
          <a:p>
            <a:pPr algn="l">
              <a:lnSpc>
                <a:spcPts val="3074"/>
              </a:lnSpc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           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7479946" y="6239575"/>
            <a:ext cx="7315200" cy="54864"/>
          </a:xfrm>
          <a:custGeom>
            <a:avLst/>
            <a:gdLst/>
            <a:ahLst/>
            <a:cxnLst/>
            <a:rect r="r" b="b" t="t" l="l"/>
            <a:pathLst>
              <a:path h="54864" w="7315200">
                <a:moveTo>
                  <a:pt x="0" y="0"/>
                </a:moveTo>
                <a:lnTo>
                  <a:pt x="7315200" y="0"/>
                </a:lnTo>
                <a:lnTo>
                  <a:pt x="7315200" y="54864"/>
                </a:lnTo>
                <a:lnTo>
                  <a:pt x="0" y="548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55505" y="396359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Implementation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6083" y="2745691"/>
            <a:ext cx="5178135" cy="40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28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Project Architecture: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1921684"/>
            <a:ext cx="2428154" cy="8002923"/>
          </a:xfrm>
          <a:custGeom>
            <a:avLst/>
            <a:gdLst/>
            <a:ahLst/>
            <a:cxnLst/>
            <a:rect r="r" b="b" t="t" l="l"/>
            <a:pathLst>
              <a:path h="8002923" w="2428154">
                <a:moveTo>
                  <a:pt x="0" y="0"/>
                </a:moveTo>
                <a:lnTo>
                  <a:pt x="2428154" y="0"/>
                </a:lnTo>
                <a:lnTo>
                  <a:pt x="2428154" y="8002923"/>
                </a:lnTo>
                <a:lnTo>
                  <a:pt x="0" y="80029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-18464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77293" y="4357685"/>
            <a:ext cx="7010707" cy="1906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071" indent="-237036" lvl="1">
              <a:lnSpc>
                <a:spcPts val="3074"/>
              </a:lnSpc>
              <a:buFont typeface="Arial"/>
              <a:buChar char="•"/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Vitals data simulated in real-time</a:t>
            </a:r>
          </a:p>
          <a:p>
            <a:pPr algn="l" marL="474071" indent="-237036" lvl="1">
              <a:lnSpc>
                <a:spcPts val="3074"/>
              </a:lnSpc>
              <a:buFont typeface="Arial"/>
              <a:buChar char="•"/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Bayesian model calculates disease probabilities</a:t>
            </a:r>
          </a:p>
          <a:p>
            <a:pPr algn="l" marL="474071" indent="-237036" lvl="1">
              <a:lnSpc>
                <a:spcPts val="3074"/>
              </a:lnSpc>
              <a:buFont typeface="Arial"/>
              <a:buChar char="•"/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Flask API integrates backend logic with dashboard</a:t>
            </a:r>
          </a:p>
          <a:p>
            <a:pPr algn="l" marL="474071" indent="-237036" lvl="1">
              <a:lnSpc>
                <a:spcPts val="3074"/>
              </a:lnSpc>
              <a:buFont typeface="Arial"/>
              <a:buChar char="•"/>
            </a:pPr>
            <a:r>
              <a:rPr lang="en-US" sz="2195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Results displayed with visual alerts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50775" y="3642828"/>
            <a:ext cx="5178135" cy="403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4"/>
              </a:lnSpc>
            </a:pPr>
            <a:r>
              <a:rPr lang="en-US" sz="2289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Workflow: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11007598" y="-3871282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366106">
            <a:off x="9156633" y="2870116"/>
            <a:ext cx="13445762" cy="8439612"/>
          </a:xfrm>
          <a:custGeom>
            <a:avLst/>
            <a:gdLst/>
            <a:ahLst/>
            <a:cxnLst/>
            <a:rect r="r" b="b" t="t" l="l"/>
            <a:pathLst>
              <a:path h="8439612" w="13445762">
                <a:moveTo>
                  <a:pt x="13445762" y="0"/>
                </a:moveTo>
                <a:lnTo>
                  <a:pt x="0" y="0"/>
                </a:lnTo>
                <a:lnTo>
                  <a:pt x="0" y="8439613"/>
                </a:lnTo>
                <a:lnTo>
                  <a:pt x="13445762" y="8439613"/>
                </a:lnTo>
                <a:lnTo>
                  <a:pt x="1344576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98494" y="1553193"/>
            <a:ext cx="15491012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134311" y="399559"/>
            <a:ext cx="14019378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Prototype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624994" y="877973"/>
            <a:ext cx="17329454" cy="10877322"/>
          </a:xfrm>
          <a:custGeom>
            <a:avLst/>
            <a:gdLst/>
            <a:ahLst/>
            <a:cxnLst/>
            <a:rect r="r" b="b" t="t" l="l"/>
            <a:pathLst>
              <a:path h="10877322" w="17329454">
                <a:moveTo>
                  <a:pt x="17329454" y="0"/>
                </a:moveTo>
                <a:lnTo>
                  <a:pt x="0" y="0"/>
                </a:lnTo>
                <a:lnTo>
                  <a:pt x="0" y="10877322"/>
                </a:lnTo>
                <a:lnTo>
                  <a:pt x="17329454" y="10877322"/>
                </a:lnTo>
                <a:lnTo>
                  <a:pt x="173294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91004">
            <a:off x="12640107" y="-3454017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7088" y="6695171"/>
            <a:ext cx="6816687" cy="4114800"/>
          </a:xfrm>
          <a:custGeom>
            <a:avLst/>
            <a:gdLst/>
            <a:ahLst/>
            <a:cxnLst/>
            <a:rect r="r" b="b" t="t" l="l"/>
            <a:pathLst>
              <a:path h="4114800" w="6816687">
                <a:moveTo>
                  <a:pt x="0" y="0"/>
                </a:moveTo>
                <a:lnTo>
                  <a:pt x="6816686" y="0"/>
                </a:lnTo>
                <a:lnTo>
                  <a:pt x="68166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60975">
            <a:off x="14933027" y="7052373"/>
            <a:ext cx="2598678" cy="3270648"/>
          </a:xfrm>
          <a:custGeom>
            <a:avLst/>
            <a:gdLst/>
            <a:ahLst/>
            <a:cxnLst/>
            <a:rect r="r" b="b" t="t" l="l"/>
            <a:pathLst>
              <a:path h="3270648" w="2598678">
                <a:moveTo>
                  <a:pt x="0" y="0"/>
                </a:moveTo>
                <a:lnTo>
                  <a:pt x="2598678" y="0"/>
                </a:lnTo>
                <a:lnTo>
                  <a:pt x="2598678" y="3270647"/>
                </a:lnTo>
                <a:lnTo>
                  <a:pt x="0" y="3270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63853" y="3554267"/>
            <a:ext cx="14410360" cy="333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3303" indent="-341652" lvl="1">
              <a:lnSpc>
                <a:spcPts val="4430"/>
              </a:lnSpc>
              <a:buFont typeface="Arial"/>
              <a:buChar char="•"/>
            </a:pPr>
            <a:r>
              <a:rPr lang="en-US" sz="31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Handling uncertainty in real-world medical data.</a:t>
            </a:r>
          </a:p>
          <a:p>
            <a:pPr algn="l" marL="683303" indent="-341652" lvl="1">
              <a:lnSpc>
                <a:spcPts val="4430"/>
              </a:lnSpc>
              <a:buFont typeface="Arial"/>
              <a:buChar char="•"/>
            </a:pPr>
            <a:r>
              <a:rPr lang="en-US" sz="31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Ensuring real-time analysis and system responsiveness.</a:t>
            </a:r>
          </a:p>
          <a:p>
            <a:pPr algn="l" marL="683303" indent="-341652" lvl="1">
              <a:lnSpc>
                <a:spcPts val="4430"/>
              </a:lnSpc>
              <a:buFont typeface="Arial"/>
              <a:buChar char="•"/>
            </a:pPr>
            <a:r>
              <a:rPr lang="en-US" sz="31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Managing inter-module communication between AI, Flask, and frontend.</a:t>
            </a:r>
          </a:p>
          <a:p>
            <a:pPr algn="l" marL="683303" indent="-341652" lvl="1">
              <a:lnSpc>
                <a:spcPts val="4430"/>
              </a:lnSpc>
              <a:buFont typeface="Arial"/>
              <a:buChar char="•"/>
            </a:pPr>
            <a:r>
              <a:rPr lang="en-US" sz="31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Maintaining accuracy and interpretability in predictions.</a:t>
            </a:r>
          </a:p>
          <a:p>
            <a:pPr algn="l" marL="683303" indent="-341652" lvl="1">
              <a:lnSpc>
                <a:spcPts val="4430"/>
              </a:lnSpc>
              <a:buFont typeface="Arial"/>
              <a:buChar char="•"/>
            </a:pPr>
            <a:r>
              <a:rPr lang="en-US" sz="31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Designing a scalable and clean architecture for future improvements.</a:t>
            </a:r>
          </a:p>
          <a:p>
            <a:pPr algn="l">
              <a:lnSpc>
                <a:spcPts val="443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57889" y="593441"/>
            <a:ext cx="11420528" cy="13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92"/>
              </a:lnSpc>
            </a:pPr>
            <a:r>
              <a:rPr lang="en-US" sz="8066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Challenges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85461">
            <a:off x="-1257132" y="-4333581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6"/>
                </a:lnTo>
                <a:lnTo>
                  <a:pt x="0" y="1020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2094">
            <a:off x="10869086" y="2109994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1727829"/>
            <a:ext cx="15397760" cy="9664839"/>
          </a:xfrm>
          <a:custGeom>
            <a:avLst/>
            <a:gdLst/>
            <a:ahLst/>
            <a:cxnLst/>
            <a:rect r="r" b="b" t="t" l="l"/>
            <a:pathLst>
              <a:path h="9664839" w="15397760">
                <a:moveTo>
                  <a:pt x="15397760" y="0"/>
                </a:moveTo>
                <a:lnTo>
                  <a:pt x="0" y="0"/>
                </a:lnTo>
                <a:lnTo>
                  <a:pt x="0" y="9664839"/>
                </a:lnTo>
                <a:lnTo>
                  <a:pt x="15397760" y="9664839"/>
                </a:lnTo>
                <a:lnTo>
                  <a:pt x="1539776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173146" y="-6165663"/>
            <a:ext cx="14451223" cy="9070719"/>
          </a:xfrm>
          <a:custGeom>
            <a:avLst/>
            <a:gdLst/>
            <a:ahLst/>
            <a:cxnLst/>
            <a:rect r="r" b="b" t="t" l="l"/>
            <a:pathLst>
              <a:path h="9070719" w="14451223">
                <a:moveTo>
                  <a:pt x="14451223" y="0"/>
                </a:moveTo>
                <a:lnTo>
                  <a:pt x="0" y="0"/>
                </a:lnTo>
                <a:lnTo>
                  <a:pt x="0" y="9070719"/>
                </a:lnTo>
                <a:lnTo>
                  <a:pt x="14451223" y="9070719"/>
                </a:lnTo>
                <a:lnTo>
                  <a:pt x="1445122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1092025" y="7394341"/>
            <a:ext cx="5539900" cy="3162779"/>
          </a:xfrm>
          <a:custGeom>
            <a:avLst/>
            <a:gdLst/>
            <a:ahLst/>
            <a:cxnLst/>
            <a:rect r="r" b="b" t="t" l="l"/>
            <a:pathLst>
              <a:path h="3162779" w="5539900">
                <a:moveTo>
                  <a:pt x="5539900" y="0"/>
                </a:moveTo>
                <a:lnTo>
                  <a:pt x="0" y="0"/>
                </a:lnTo>
                <a:lnTo>
                  <a:pt x="0" y="3162779"/>
                </a:lnTo>
                <a:lnTo>
                  <a:pt x="5539900" y="3162779"/>
                </a:lnTo>
                <a:lnTo>
                  <a:pt x="55399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1008282">
            <a:off x="15096584" y="6485744"/>
            <a:ext cx="2659752" cy="3491322"/>
          </a:xfrm>
          <a:custGeom>
            <a:avLst/>
            <a:gdLst/>
            <a:ahLst/>
            <a:cxnLst/>
            <a:rect r="r" b="b" t="t" l="l"/>
            <a:pathLst>
              <a:path h="3491322" w="2659752">
                <a:moveTo>
                  <a:pt x="2659752" y="0"/>
                </a:moveTo>
                <a:lnTo>
                  <a:pt x="0" y="0"/>
                </a:lnTo>
                <a:lnTo>
                  <a:pt x="0" y="3491322"/>
                </a:lnTo>
                <a:lnTo>
                  <a:pt x="2659752" y="3491322"/>
                </a:lnTo>
                <a:lnTo>
                  <a:pt x="265975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2831" y="4085272"/>
            <a:ext cx="11704323" cy="36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0125" indent="-320062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Hospitals: Automated monitoring and alert systems for patients.</a:t>
            </a:r>
          </a:p>
          <a:p>
            <a:pPr algn="l" marL="640125" indent="-320062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Telemedicine: Remote patient care with intelligent risk analysis.</a:t>
            </a:r>
          </a:p>
          <a:p>
            <a:pPr algn="l" marL="640125" indent="-320062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ICU Systems: Predictive alerts for critical health events.</a:t>
            </a:r>
          </a:p>
          <a:p>
            <a:pPr algn="l" marL="640125" indent="-320062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Home Healthcare: Integration with wearables and IoT sensors.</a:t>
            </a:r>
          </a:p>
          <a:p>
            <a:pPr algn="l" marL="640125" indent="-320062" lvl="1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Research: Testing AI decision-making models in healthcare data.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35296" y="273679"/>
            <a:ext cx="9064072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Applications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91004">
            <a:off x="10703618" y="144129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472354">
            <a:off x="-1634853" y="-810919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9743833" y="0"/>
                </a:moveTo>
                <a:lnTo>
                  <a:pt x="0" y="0"/>
                </a:lnTo>
                <a:lnTo>
                  <a:pt x="0" y="10202965"/>
                </a:lnTo>
                <a:lnTo>
                  <a:pt x="9743833" y="10202965"/>
                </a:lnTo>
                <a:lnTo>
                  <a:pt x="974383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41338">
            <a:off x="1382499" y="957439"/>
            <a:ext cx="15585566" cy="9782721"/>
          </a:xfrm>
          <a:custGeom>
            <a:avLst/>
            <a:gdLst/>
            <a:ahLst/>
            <a:cxnLst/>
            <a:rect r="r" b="b" t="t" l="l"/>
            <a:pathLst>
              <a:path h="9782721" w="15585566">
                <a:moveTo>
                  <a:pt x="15585566" y="0"/>
                </a:moveTo>
                <a:lnTo>
                  <a:pt x="0" y="0"/>
                </a:lnTo>
                <a:lnTo>
                  <a:pt x="0" y="9782721"/>
                </a:lnTo>
                <a:lnTo>
                  <a:pt x="15585566" y="9782721"/>
                </a:lnTo>
                <a:lnTo>
                  <a:pt x="155855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320403" y="4290564"/>
            <a:ext cx="4113256" cy="6538413"/>
          </a:xfrm>
          <a:custGeom>
            <a:avLst/>
            <a:gdLst/>
            <a:ahLst/>
            <a:cxnLst/>
            <a:rect r="r" b="b" t="t" l="l"/>
            <a:pathLst>
              <a:path h="6538413" w="4113256">
                <a:moveTo>
                  <a:pt x="4113256" y="0"/>
                </a:moveTo>
                <a:lnTo>
                  <a:pt x="0" y="0"/>
                </a:lnTo>
                <a:lnTo>
                  <a:pt x="0" y="6538413"/>
                </a:lnTo>
                <a:lnTo>
                  <a:pt x="4113256" y="6538413"/>
                </a:lnTo>
                <a:lnTo>
                  <a:pt x="411325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199" y="2162735"/>
            <a:ext cx="3357908" cy="8281836"/>
          </a:xfrm>
          <a:custGeom>
            <a:avLst/>
            <a:gdLst/>
            <a:ahLst/>
            <a:cxnLst/>
            <a:rect r="r" b="b" t="t" l="l"/>
            <a:pathLst>
              <a:path h="8281836" w="3357908">
                <a:moveTo>
                  <a:pt x="0" y="0"/>
                </a:moveTo>
                <a:lnTo>
                  <a:pt x="3357907" y="0"/>
                </a:lnTo>
                <a:lnTo>
                  <a:pt x="3357907" y="8281835"/>
                </a:lnTo>
                <a:lnTo>
                  <a:pt x="0" y="8281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908788" y="2448585"/>
            <a:ext cx="2936487" cy="1841978"/>
          </a:xfrm>
          <a:custGeom>
            <a:avLst/>
            <a:gdLst/>
            <a:ahLst/>
            <a:cxnLst/>
            <a:rect r="r" b="b" t="t" l="l"/>
            <a:pathLst>
              <a:path h="1841978" w="2936487">
                <a:moveTo>
                  <a:pt x="2936487" y="0"/>
                </a:moveTo>
                <a:lnTo>
                  <a:pt x="0" y="0"/>
                </a:lnTo>
                <a:lnTo>
                  <a:pt x="0" y="1841979"/>
                </a:lnTo>
                <a:lnTo>
                  <a:pt x="2936487" y="1841979"/>
                </a:lnTo>
                <a:lnTo>
                  <a:pt x="293648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711019" y="4013161"/>
            <a:ext cx="10865962" cy="4080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529" indent="-313264" lvl="1">
              <a:lnSpc>
                <a:spcPts val="4062"/>
              </a:lnSpc>
              <a:buFont typeface="Arial"/>
              <a:buChar char="•"/>
            </a:pPr>
            <a:r>
              <a:rPr lang="en-US" sz="2901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Integration with real-world hospital databases.</a:t>
            </a:r>
          </a:p>
          <a:p>
            <a:pPr algn="l" marL="626529" indent="-313264" lvl="1">
              <a:lnSpc>
                <a:spcPts val="4062"/>
              </a:lnSpc>
              <a:buFont typeface="Arial"/>
              <a:buChar char="•"/>
            </a:pPr>
            <a:r>
              <a:rPr lang="en-US" sz="2901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Use of deep learning for advanced pattern recognition.</a:t>
            </a:r>
          </a:p>
          <a:p>
            <a:pPr algn="l" marL="626529" indent="-313264" lvl="1">
              <a:lnSpc>
                <a:spcPts val="4062"/>
              </a:lnSpc>
              <a:buFont typeface="Arial"/>
              <a:buChar char="•"/>
            </a:pPr>
            <a:r>
              <a:rPr lang="en-US" sz="2901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Deploying models on IoT/edge devices for remote access.</a:t>
            </a:r>
          </a:p>
          <a:p>
            <a:pPr algn="l" marL="626529" indent="-313264" lvl="1">
              <a:lnSpc>
                <a:spcPts val="4062"/>
              </a:lnSpc>
              <a:buFont typeface="Arial"/>
              <a:buChar char="•"/>
            </a:pPr>
            <a:r>
              <a:rPr lang="en-US" sz="2901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Expansion to multi-patient monitoring and centralized dashboards.</a:t>
            </a:r>
          </a:p>
          <a:p>
            <a:pPr algn="l" marL="626529" indent="-313264" lvl="1">
              <a:lnSpc>
                <a:spcPts val="4062"/>
              </a:lnSpc>
              <a:buFont typeface="Arial"/>
              <a:buChar char="•"/>
            </a:pPr>
            <a:r>
              <a:rPr lang="en-US" sz="2901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Enhanced visualization with AI explainability for medical experts.</a:t>
            </a:r>
          </a:p>
          <a:p>
            <a:pPr algn="l">
              <a:lnSpc>
                <a:spcPts val="406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527667" y="401638"/>
            <a:ext cx="11232665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Future Scope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55965">
            <a:off x="-2596635" y="-6569350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342464" y="399146"/>
            <a:ext cx="1907771" cy="4114800"/>
          </a:xfrm>
          <a:custGeom>
            <a:avLst/>
            <a:gdLst/>
            <a:ahLst/>
            <a:cxnLst/>
            <a:rect r="r" b="b" t="t" l="l"/>
            <a:pathLst>
              <a:path h="4114800" w="1907771">
                <a:moveTo>
                  <a:pt x="1907771" y="0"/>
                </a:moveTo>
                <a:lnTo>
                  <a:pt x="0" y="0"/>
                </a:lnTo>
                <a:lnTo>
                  <a:pt x="0" y="4114800"/>
                </a:lnTo>
                <a:lnTo>
                  <a:pt x="1907771" y="4114800"/>
                </a:lnTo>
                <a:lnTo>
                  <a:pt x="190777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441338">
            <a:off x="-3483382" y="1663163"/>
            <a:ext cx="13208272" cy="8290545"/>
          </a:xfrm>
          <a:custGeom>
            <a:avLst/>
            <a:gdLst/>
            <a:ahLst/>
            <a:cxnLst/>
            <a:rect r="r" b="b" t="t" l="l"/>
            <a:pathLst>
              <a:path h="8290545" w="13208272">
                <a:moveTo>
                  <a:pt x="13208272" y="0"/>
                </a:moveTo>
                <a:lnTo>
                  <a:pt x="0" y="0"/>
                </a:lnTo>
                <a:lnTo>
                  <a:pt x="0" y="8290545"/>
                </a:lnTo>
                <a:lnTo>
                  <a:pt x="13208272" y="8290545"/>
                </a:lnTo>
                <a:lnTo>
                  <a:pt x="132082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10101395">
            <a:off x="11768248" y="-1647258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9743832" y="0"/>
                </a:moveTo>
                <a:lnTo>
                  <a:pt x="0" y="0"/>
                </a:lnTo>
                <a:lnTo>
                  <a:pt x="0" y="10202965"/>
                </a:lnTo>
                <a:lnTo>
                  <a:pt x="9743832" y="10202965"/>
                </a:lnTo>
                <a:lnTo>
                  <a:pt x="974383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8918" y="1904548"/>
            <a:ext cx="5237504" cy="3656730"/>
          </a:xfrm>
          <a:custGeom>
            <a:avLst/>
            <a:gdLst/>
            <a:ahLst/>
            <a:cxnLst/>
            <a:rect r="r" b="b" t="t" l="l"/>
            <a:pathLst>
              <a:path h="3656730" w="5237504">
                <a:moveTo>
                  <a:pt x="0" y="0"/>
                </a:moveTo>
                <a:lnTo>
                  <a:pt x="5237503" y="0"/>
                </a:lnTo>
                <a:lnTo>
                  <a:pt x="5237503" y="3656730"/>
                </a:lnTo>
                <a:lnTo>
                  <a:pt x="0" y="36567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1338">
            <a:off x="8747714" y="3739575"/>
            <a:ext cx="11462336" cy="7194659"/>
          </a:xfrm>
          <a:custGeom>
            <a:avLst/>
            <a:gdLst/>
            <a:ahLst/>
            <a:cxnLst/>
            <a:rect r="r" b="b" t="t" l="l"/>
            <a:pathLst>
              <a:path h="7194659" w="11462336">
                <a:moveTo>
                  <a:pt x="0" y="0"/>
                </a:moveTo>
                <a:lnTo>
                  <a:pt x="11462336" y="0"/>
                </a:lnTo>
                <a:lnTo>
                  <a:pt x="11462336" y="7194659"/>
                </a:lnTo>
                <a:lnTo>
                  <a:pt x="0" y="7194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08282">
            <a:off x="6385779" y="7474558"/>
            <a:ext cx="2126607" cy="2791490"/>
          </a:xfrm>
          <a:custGeom>
            <a:avLst/>
            <a:gdLst/>
            <a:ahLst/>
            <a:cxnLst/>
            <a:rect r="r" b="b" t="t" l="l"/>
            <a:pathLst>
              <a:path h="2791490" w="2126607">
                <a:moveTo>
                  <a:pt x="2126607" y="0"/>
                </a:moveTo>
                <a:lnTo>
                  <a:pt x="0" y="0"/>
                </a:lnTo>
                <a:lnTo>
                  <a:pt x="0" y="2791490"/>
                </a:lnTo>
                <a:lnTo>
                  <a:pt x="2126607" y="2791490"/>
                </a:lnTo>
                <a:lnTo>
                  <a:pt x="212660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524056" y="6434375"/>
            <a:ext cx="7458215" cy="221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963" indent="-274981" lvl="1">
              <a:lnSpc>
                <a:spcPts val="3566"/>
              </a:lnSpc>
              <a:buFont typeface="Arial"/>
              <a:buChar char="•"/>
            </a:pPr>
            <a:r>
              <a:rPr lang="en-US" sz="2547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Aims to support doctors in decision-making and reduce manual effort.</a:t>
            </a:r>
          </a:p>
          <a:p>
            <a:pPr algn="l" marL="549963" indent="-274981" lvl="1">
              <a:lnSpc>
                <a:spcPts val="3566"/>
              </a:lnSpc>
              <a:buFont typeface="Arial"/>
              <a:buChar char="•"/>
            </a:pPr>
            <a:r>
              <a:rPr lang="en-US" sz="2547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Provides a strong foundation for smart, scalable, and proactive healthcare systems.</a:t>
            </a:r>
          </a:p>
          <a:p>
            <a:pPr algn="l">
              <a:lnSpc>
                <a:spcPts val="356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32703" y="4447271"/>
            <a:ext cx="7666557" cy="227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5326" indent="-282663" lvl="1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Developed a modular AI-driven monitoring system powered by Bayesian reasoning.</a:t>
            </a:r>
          </a:p>
          <a:p>
            <a:pPr algn="l" marL="565326" indent="-282663" lvl="1">
              <a:lnSpc>
                <a:spcPts val="3665"/>
              </a:lnSpc>
              <a:buFont typeface="Arial"/>
              <a:buChar char="•"/>
            </a:pPr>
            <a:r>
              <a:rPr lang="en-US" sz="2618">
                <a:solidFill>
                  <a:srgbClr val="3B365F"/>
                </a:solidFill>
                <a:latin typeface="Coco Gothic"/>
                <a:ea typeface="Coco Gothic"/>
                <a:cs typeface="Coco Gothic"/>
                <a:sym typeface="Coco Gothic"/>
              </a:rPr>
              <a:t>The system demonstrates real-time data analysis and probabilistic health prediction.</a:t>
            </a:r>
          </a:p>
          <a:p>
            <a:pPr algn="l">
              <a:lnSpc>
                <a:spcPts val="366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034836" y="609148"/>
            <a:ext cx="1021832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3B365F"/>
                </a:solidFill>
                <a:latin typeface="TAN Headline"/>
                <a:ea typeface="TAN Headline"/>
                <a:cs typeface="TAN Headline"/>
                <a:sym typeface="TAN Headline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DAG2sGzEl9A</dc:identifier>
  <dcterms:modified xsi:type="dcterms:W3CDTF">2011-08-01T06:04:30Z</dcterms:modified>
  <cp:revision>1</cp:revision>
  <dc:title>Kognicare</dc:title>
</cp:coreProperties>
</file>